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77" r:id="rId4"/>
    <p:sldId id="258" r:id="rId5"/>
    <p:sldId id="271" r:id="rId6"/>
    <p:sldId id="269" r:id="rId7"/>
    <p:sldId id="272" r:id="rId8"/>
    <p:sldId id="273" r:id="rId9"/>
    <p:sldId id="257" r:id="rId10"/>
    <p:sldId id="260" r:id="rId11"/>
    <p:sldId id="278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E6E100"/>
    <a:srgbClr val="E3DE00"/>
    <a:srgbClr val="FFFF99"/>
    <a:srgbClr val="008000"/>
    <a:srgbClr val="FF66FF"/>
    <a:srgbClr val="FF99FF"/>
    <a:srgbClr val="CCFF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&#1057;&#1086;&#1076;&#1077;&#1088;&#1078;&#1072;&#1085;&#1080;&#1077;/&#1090;&#1077;&#1089;&#1090;&#1099;/&#1055;&#1088;&#1080;&#1083;&#1086;&#1078;&#1077;&#1085;&#1080;&#1077;%20&#1058;&#1077;&#1089;&#1090;1.ppt" TargetMode="External"/><Relationship Id="rId3" Type="http://schemas.openxmlformats.org/officeDocument/2006/relationships/hyperlink" Target="&#1057;&#1086;&#1076;&#1077;&#1088;&#1078;&#1072;&#1085;&#1080;&#1077;/&#1090;&#1086;&#1083;&#1082;&#1086;&#1074;&#1099;&#1081;%20&#1089;&#1083;&#1086;&#1074;&#1072;&#1088;&#1080;&#1082;/Avtomobil.docx" TargetMode="External"/><Relationship Id="rId7" Type="http://schemas.openxmlformats.org/officeDocument/2006/relationships/hyperlink" Target="&#1057;&#1086;&#1076;&#1077;&#1088;&#1078;&#1072;&#1085;&#1080;&#1077;/&#1042;&#1089;&#1090;&#1072;&#1074;&#1100;%20&#1073;&#1091;&#1082;&#1074;&#1091;/&#1042;&#1089;&#1090;&#1072;&#1074;&#1100;%20&#1073;&#1091;&#1082;&#1074;&#1091;.pptx" TargetMode="External"/><Relationship Id="rId2" Type="http://schemas.openxmlformats.org/officeDocument/2006/relationships/hyperlink" Target="&#1057;&#1086;&#1076;&#1077;&#1088;&#1078;&#1072;&#1085;&#1080;&#1077;/&#1087;&#1072;&#1079;&#1083;&#1099;/&#1040;1,&#1040;2.exe" TargetMode="External"/><Relationship Id="rId1" Type="http://schemas.openxmlformats.org/officeDocument/2006/relationships/hyperlink" Target="&#1057;&#1086;&#1076;&#1077;&#1088;&#1078;&#1072;&#1085;&#1080;&#1077;/&#1079;&#1085;&#1072;&#1082;&#1086;&#1084;&#1080;&#1084;&#1089;&#1103;%20&#1089;%20&#1085;&#1086;&#1074;&#1099;&#1084;&#1080;%20&#1089;&#1083;&#1086;&#1074;&#1072;&#1084;&#1080;/&#1040;1.pptx" TargetMode="External"/><Relationship Id="rId6" Type="http://schemas.openxmlformats.org/officeDocument/2006/relationships/hyperlink" Target="&#1057;&#1086;&#1076;&#1077;&#1088;&#1078;&#1072;&#1085;&#1080;&#1077;/&#1048;&#1079;%20&#1082;&#1072;&#1082;&#1086;&#1075;&#1086;%20&#1089;&#1083;&#1086;&#1074;&#1072;%20&#1074;&#1099;&#1087;&#1072;&#1083;&#1072;%20&#1073;&#1091;&#1082;&#1074;&#1072;/&#1075;&#1083;&#1072;&#1074;&#1085;&#1072;&#1103;.pptx" TargetMode="External"/><Relationship Id="rId5" Type="http://schemas.openxmlformats.org/officeDocument/2006/relationships/hyperlink" Target="&#1057;&#1086;&#1076;&#1077;&#1088;&#1078;&#1072;&#1085;&#1080;&#1077;/&#1082;&#1072;&#1088;&#1090;&#1086;&#1095;&#1082;&#1080;-&#1079;&#1072;&#1087;&#1086;&#1084;&#1080;&#1085;&#1072;&#1083;&#1082;&#1080;/&#1073;&#1080;&#1073;&#1083;&#1080;&#1086;&#1090;&#1077;&#1082;&#1072;.docx" TargetMode="External"/><Relationship Id="rId4" Type="http://schemas.openxmlformats.org/officeDocument/2006/relationships/hyperlink" Target="&#1057;&#1086;&#1076;&#1077;&#1088;&#1078;&#1072;&#1085;&#1080;&#1077;/&#1069;&#1090;&#1080;&#1084;&#1086;&#1083;&#1086;&#1075;&#1080;&#1095;&#1077;&#1089;&#1082;&#1080;&#1081;%20&#1089;&#1083;&#1086;&#1074;&#1072;&#1088;&#1080;&#1082;%204%20&#1082;&#1083;/&#1101;&#1090;&#1080;&#1084;&#1086;&#1083;&#1086;&#1075;&#1080;&#1095;&#1077;&#1089;&#1082;&#1080;&#1081;%20&#1089;&#1083;&#1086;&#1074;&#1072;&#1088;&#1080;&#1082;%204%20&#1082;&#1083;.pptx" TargetMode="External"/><Relationship Id="rId9" Type="http://schemas.openxmlformats.org/officeDocument/2006/relationships/hyperlink" Target="&#1057;&#1086;&#1076;&#1077;&#1088;&#1078;&#1072;&#1085;&#1080;&#1077;/&#1044;&#1080;&#1082;&#1090;&#1072;&#1085;&#1090;&#1099;/&#1047;&#1088;&#1080;&#1090;&#1077;&#1083;&#1100;&#1085;&#1099;&#1081;%20&#1076;&#1080;&#1082;&#1090;&#1072;&#1085;&#1090;.ppt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4CBA26-660C-4D11-ACCB-722BFBD13E34}" type="doc">
      <dgm:prSet loTypeId="urn:microsoft.com/office/officeart/2005/8/layout/orgChart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53B4894-66E9-4A1E-ADCE-C135109C5F28}">
      <dgm:prSet phldrT="[Текст]"/>
      <dgm:spPr/>
      <dgm:t>
        <a:bodyPr/>
        <a:lstStyle/>
        <a:p>
          <a:r>
            <a:rPr lang="ru-RU" dirty="0" smtClean="0"/>
            <a:t>Блоки проекта</a:t>
          </a:r>
          <a:endParaRPr lang="ru-RU" dirty="0"/>
        </a:p>
      </dgm:t>
    </dgm:pt>
    <dgm:pt modelId="{68A25E66-EC3D-4160-BADD-DC452004542D}" type="parTrans" cxnId="{DBF3A372-B347-46FF-967B-46FB5A3F6456}">
      <dgm:prSet/>
      <dgm:spPr/>
      <dgm:t>
        <a:bodyPr/>
        <a:lstStyle/>
        <a:p>
          <a:endParaRPr lang="ru-RU"/>
        </a:p>
      </dgm:t>
    </dgm:pt>
    <dgm:pt modelId="{27264159-19EE-493B-93AF-EE5108312EB1}" type="sibTrans" cxnId="{DBF3A372-B347-46FF-967B-46FB5A3F6456}">
      <dgm:prSet/>
      <dgm:spPr/>
      <dgm:t>
        <a:bodyPr/>
        <a:lstStyle/>
        <a:p>
          <a:endParaRPr lang="ru-RU"/>
        </a:p>
      </dgm:t>
    </dgm:pt>
    <dgm:pt modelId="{07135D08-E5EA-41FB-B823-E41ADD186D23}">
      <dgm:prSet phldrT="[Текст]"/>
      <dgm:spPr/>
      <dgm:t>
        <a:bodyPr/>
        <a:lstStyle/>
        <a:p>
          <a:r>
            <a:rPr lang="ru-RU" dirty="0" smtClean="0"/>
            <a:t>Знакомство с новым словом</a:t>
          </a:r>
          <a:endParaRPr lang="ru-RU" dirty="0"/>
        </a:p>
      </dgm:t>
    </dgm:pt>
    <dgm:pt modelId="{E1EC6F4E-FEB2-46A9-AE84-D9ED912707D9}" type="parTrans" cxnId="{B173AE77-B2EB-45A1-936F-ED006B8DB43D}">
      <dgm:prSet/>
      <dgm:spPr/>
      <dgm:t>
        <a:bodyPr/>
        <a:lstStyle/>
        <a:p>
          <a:endParaRPr lang="ru-RU"/>
        </a:p>
      </dgm:t>
    </dgm:pt>
    <dgm:pt modelId="{D2BE493A-9ADD-4C75-8D83-5375D88D54F9}" type="sibTrans" cxnId="{B173AE77-B2EB-45A1-936F-ED006B8DB43D}">
      <dgm:prSet/>
      <dgm:spPr/>
      <dgm:t>
        <a:bodyPr/>
        <a:lstStyle/>
        <a:p>
          <a:endParaRPr lang="ru-RU"/>
        </a:p>
      </dgm:t>
    </dgm:pt>
    <dgm:pt modelId="{8A551098-3772-40DA-9A82-AE05D7323E78}">
      <dgm:prSet/>
      <dgm:spPr/>
      <dgm:t>
        <a:bodyPr/>
        <a:lstStyle/>
        <a:p>
          <a:r>
            <a:rPr lang="ru-RU" dirty="0" smtClean="0"/>
            <a:t>Запоминание</a:t>
          </a:r>
          <a:endParaRPr lang="ru-RU" dirty="0"/>
        </a:p>
      </dgm:t>
    </dgm:pt>
    <dgm:pt modelId="{E8DACD6A-CC69-4BC7-B674-F591509A33C4}" type="parTrans" cxnId="{308684A9-370D-4E64-BC77-EBD612C9FD67}">
      <dgm:prSet/>
      <dgm:spPr/>
      <dgm:t>
        <a:bodyPr/>
        <a:lstStyle/>
        <a:p>
          <a:endParaRPr lang="ru-RU"/>
        </a:p>
      </dgm:t>
    </dgm:pt>
    <dgm:pt modelId="{75EF2FCD-B78C-4936-9DF4-2F0D1AE78535}" type="sibTrans" cxnId="{308684A9-370D-4E64-BC77-EBD612C9FD67}">
      <dgm:prSet/>
      <dgm:spPr/>
      <dgm:t>
        <a:bodyPr/>
        <a:lstStyle/>
        <a:p>
          <a:endParaRPr lang="ru-RU"/>
        </a:p>
      </dgm:t>
    </dgm:pt>
    <dgm:pt modelId="{6C300CA3-1179-407A-A6FF-38176536A7EA}">
      <dgm:prSet/>
      <dgm:spPr/>
      <dgm:t>
        <a:bodyPr/>
        <a:lstStyle/>
        <a:p>
          <a:r>
            <a:rPr lang="ru-RU" dirty="0" smtClean="0"/>
            <a:t>Закрепление</a:t>
          </a:r>
          <a:endParaRPr lang="ru-RU" dirty="0"/>
        </a:p>
      </dgm:t>
    </dgm:pt>
    <dgm:pt modelId="{4493A2FA-A923-4869-B7A6-C0EF7FBF43CD}" type="parTrans" cxnId="{7E57A595-1DDF-441E-9211-F1C3A6C461D8}">
      <dgm:prSet/>
      <dgm:spPr/>
      <dgm:t>
        <a:bodyPr/>
        <a:lstStyle/>
        <a:p>
          <a:endParaRPr lang="ru-RU"/>
        </a:p>
      </dgm:t>
    </dgm:pt>
    <dgm:pt modelId="{F0DD54D8-9689-4E6B-A072-A21BD81CF297}" type="sibTrans" cxnId="{7E57A595-1DDF-441E-9211-F1C3A6C461D8}">
      <dgm:prSet/>
      <dgm:spPr/>
      <dgm:t>
        <a:bodyPr/>
        <a:lstStyle/>
        <a:p>
          <a:endParaRPr lang="ru-RU"/>
        </a:p>
      </dgm:t>
    </dgm:pt>
    <dgm:pt modelId="{A179D244-4A99-4A8B-AC36-DE3365603171}">
      <dgm:prSet/>
      <dgm:spPr/>
      <dgm:t>
        <a:bodyPr/>
        <a:lstStyle/>
        <a:p>
          <a:r>
            <a:rPr lang="ru-RU" dirty="0" smtClean="0"/>
            <a:t>Контроль</a:t>
          </a:r>
          <a:endParaRPr lang="ru-RU" dirty="0"/>
        </a:p>
      </dgm:t>
    </dgm:pt>
    <dgm:pt modelId="{D9C73BE0-9D87-4DD0-AA6F-72BD6B5FE097}" type="parTrans" cxnId="{B510A171-F043-481F-A35B-BF497B9F5AFA}">
      <dgm:prSet/>
      <dgm:spPr/>
      <dgm:t>
        <a:bodyPr/>
        <a:lstStyle/>
        <a:p>
          <a:endParaRPr lang="ru-RU"/>
        </a:p>
      </dgm:t>
    </dgm:pt>
    <dgm:pt modelId="{A9E57658-84CF-462B-BBEA-FE0480F8B06B}" type="sibTrans" cxnId="{B510A171-F043-481F-A35B-BF497B9F5AFA}">
      <dgm:prSet/>
      <dgm:spPr/>
      <dgm:t>
        <a:bodyPr/>
        <a:lstStyle/>
        <a:p>
          <a:endParaRPr lang="ru-RU"/>
        </a:p>
      </dgm:t>
    </dgm:pt>
    <dgm:pt modelId="{26517946-AA66-4F5D-917E-D81F62B3B16F}">
      <dgm:prSet/>
      <dgm:spPr/>
      <dgm:t>
        <a:bodyPr/>
        <a:lstStyle/>
        <a:p>
          <a:r>
            <a:rPr lang="ru-RU" dirty="0" smtClean="0"/>
            <a:t>Знакомимся с новым словом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pres?slideindex=1&amp;slidetitle="/>
          </dgm14:cNvPr>
        </a:ext>
      </dgm:extLst>
    </dgm:pt>
    <dgm:pt modelId="{1B88B167-DE0C-4EFE-A72F-DFCF424751C9}" type="parTrans" cxnId="{C2F028B0-45FB-4141-9E13-8C7410F66CFE}">
      <dgm:prSet/>
      <dgm:spPr/>
      <dgm:t>
        <a:bodyPr/>
        <a:lstStyle/>
        <a:p>
          <a:endParaRPr lang="ru-RU"/>
        </a:p>
      </dgm:t>
    </dgm:pt>
    <dgm:pt modelId="{1876E7E8-E57F-4BB3-8C26-50B95F8D5797}" type="sibTrans" cxnId="{C2F028B0-45FB-4141-9E13-8C7410F66CFE}">
      <dgm:prSet/>
      <dgm:spPr/>
      <dgm:t>
        <a:bodyPr/>
        <a:lstStyle/>
        <a:p>
          <a:endParaRPr lang="ru-RU"/>
        </a:p>
      </dgm:t>
    </dgm:pt>
    <dgm:pt modelId="{9CFDF571-7328-4C76-9387-FAF99C25CEDB}">
      <dgm:prSet/>
      <dgm:spPr/>
      <dgm:t>
        <a:bodyPr/>
        <a:lstStyle/>
        <a:p>
          <a:r>
            <a:rPr lang="ru-RU" dirty="0" smtClean="0"/>
            <a:t>Игра «</a:t>
          </a:r>
          <a:r>
            <a:rPr lang="ru-RU" dirty="0" err="1" smtClean="0"/>
            <a:t>Пазлы</a:t>
          </a:r>
          <a:r>
            <a:rPr lang="ru-RU" dirty="0" smtClean="0"/>
            <a:t>»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file"/>
          </dgm14:cNvPr>
        </a:ext>
      </dgm:extLst>
    </dgm:pt>
    <dgm:pt modelId="{C1C45791-545F-425B-BB7A-81059D90FBF0}" type="parTrans" cxnId="{0DF4986C-B569-4DFA-A643-4992098C4BC2}">
      <dgm:prSet/>
      <dgm:spPr/>
      <dgm:t>
        <a:bodyPr/>
        <a:lstStyle/>
        <a:p>
          <a:endParaRPr lang="ru-RU"/>
        </a:p>
      </dgm:t>
    </dgm:pt>
    <dgm:pt modelId="{AEF34074-CAA6-43F8-8660-4A794E6204E6}" type="sibTrans" cxnId="{0DF4986C-B569-4DFA-A643-4992098C4BC2}">
      <dgm:prSet/>
      <dgm:spPr/>
      <dgm:t>
        <a:bodyPr/>
        <a:lstStyle/>
        <a:p>
          <a:endParaRPr lang="ru-RU"/>
        </a:p>
      </dgm:t>
    </dgm:pt>
    <dgm:pt modelId="{7A03390D-CFD5-40DB-ABF6-BAB46DA7E277}">
      <dgm:prSet/>
      <dgm:spPr/>
      <dgm:t>
        <a:bodyPr/>
        <a:lstStyle/>
        <a:p>
          <a:r>
            <a:rPr lang="ru-RU" dirty="0" smtClean="0"/>
            <a:t>Толковый словарик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file"/>
          </dgm14:cNvPr>
        </a:ext>
      </dgm:extLst>
    </dgm:pt>
    <dgm:pt modelId="{FCB2678E-04DA-4BCC-8B8F-DF79B8F1FDE8}" type="parTrans" cxnId="{1B6ABAB1-C34E-45F2-B6BA-2909F49AEB36}">
      <dgm:prSet/>
      <dgm:spPr/>
      <dgm:t>
        <a:bodyPr/>
        <a:lstStyle/>
        <a:p>
          <a:endParaRPr lang="ru-RU"/>
        </a:p>
      </dgm:t>
    </dgm:pt>
    <dgm:pt modelId="{FF06E2C2-C597-4166-A3B4-109F63FBECA5}" type="sibTrans" cxnId="{1B6ABAB1-C34E-45F2-B6BA-2909F49AEB36}">
      <dgm:prSet/>
      <dgm:spPr/>
      <dgm:t>
        <a:bodyPr/>
        <a:lstStyle/>
        <a:p>
          <a:endParaRPr lang="ru-RU"/>
        </a:p>
      </dgm:t>
    </dgm:pt>
    <dgm:pt modelId="{59844D8F-9035-405A-A411-3C2D399EB9B4}">
      <dgm:prSet/>
      <dgm:spPr/>
      <dgm:t>
        <a:bodyPr/>
        <a:lstStyle/>
        <a:p>
          <a:r>
            <a:rPr lang="ru-RU" dirty="0" smtClean="0"/>
            <a:t>Этимологический словарик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pres?slideindex=1&amp;slidetitle=тимологический словарик 4 кл"/>
          </dgm14:cNvPr>
        </a:ext>
      </dgm:extLst>
    </dgm:pt>
    <dgm:pt modelId="{178F3110-BB60-4704-872B-BFD52F4B1BE4}" type="parTrans" cxnId="{8CA9B70B-EA26-4B6F-A578-60E216883AD8}">
      <dgm:prSet/>
      <dgm:spPr/>
      <dgm:t>
        <a:bodyPr/>
        <a:lstStyle/>
        <a:p>
          <a:endParaRPr lang="ru-RU"/>
        </a:p>
      </dgm:t>
    </dgm:pt>
    <dgm:pt modelId="{FD58547F-5955-4433-ADD8-EF0F29CC1C44}" type="sibTrans" cxnId="{8CA9B70B-EA26-4B6F-A578-60E216883AD8}">
      <dgm:prSet/>
      <dgm:spPr/>
      <dgm:t>
        <a:bodyPr/>
        <a:lstStyle/>
        <a:p>
          <a:endParaRPr lang="ru-RU"/>
        </a:p>
      </dgm:t>
    </dgm:pt>
    <dgm:pt modelId="{CE1702FC-0D92-4CE9-9B00-7D061429FF10}">
      <dgm:prSet/>
      <dgm:spPr/>
      <dgm:t>
        <a:bodyPr/>
        <a:lstStyle/>
        <a:p>
          <a:r>
            <a:rPr lang="ru-RU" dirty="0" smtClean="0"/>
            <a:t>Карточки-</a:t>
          </a:r>
          <a:r>
            <a:rPr lang="ru-RU" dirty="0" err="1" smtClean="0"/>
            <a:t>запоминалки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file"/>
          </dgm14:cNvPr>
        </a:ext>
      </dgm:extLst>
    </dgm:pt>
    <dgm:pt modelId="{DAAB03D2-846B-4D98-8F07-B8DA9A3D452A}" type="parTrans" cxnId="{9DC4D4CA-A619-4C72-B736-8DE456211DBC}">
      <dgm:prSet/>
      <dgm:spPr/>
      <dgm:t>
        <a:bodyPr/>
        <a:lstStyle/>
        <a:p>
          <a:endParaRPr lang="ru-RU"/>
        </a:p>
      </dgm:t>
    </dgm:pt>
    <dgm:pt modelId="{21FFCC7B-F959-4DDA-8DEC-8A585D51A3E2}" type="sibTrans" cxnId="{9DC4D4CA-A619-4C72-B736-8DE456211DBC}">
      <dgm:prSet/>
      <dgm:spPr/>
      <dgm:t>
        <a:bodyPr/>
        <a:lstStyle/>
        <a:p>
          <a:endParaRPr lang="ru-RU"/>
        </a:p>
      </dgm:t>
    </dgm:pt>
    <dgm:pt modelId="{FA7754E4-4850-4823-BC95-82F516CC8EF4}">
      <dgm:prSet/>
      <dgm:spPr/>
      <dgm:t>
        <a:bodyPr/>
        <a:lstStyle/>
        <a:p>
          <a:r>
            <a:rPr lang="ru-RU" dirty="0" smtClean="0"/>
            <a:t>Из какого слова выпала буква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pres?slideindex=1&amp;slidetitle="/>
          </dgm14:cNvPr>
        </a:ext>
      </dgm:extLst>
    </dgm:pt>
    <dgm:pt modelId="{F2DF07D8-70CC-4CF0-93BF-A64FA2993BA6}" type="parTrans" cxnId="{5880073E-47A2-4DF5-B558-94C0D0361F0E}">
      <dgm:prSet/>
      <dgm:spPr/>
      <dgm:t>
        <a:bodyPr/>
        <a:lstStyle/>
        <a:p>
          <a:endParaRPr lang="ru-RU"/>
        </a:p>
      </dgm:t>
    </dgm:pt>
    <dgm:pt modelId="{235D15F6-D08C-42E5-ADEF-19B57A2DF810}" type="sibTrans" cxnId="{5880073E-47A2-4DF5-B558-94C0D0361F0E}">
      <dgm:prSet/>
      <dgm:spPr/>
      <dgm:t>
        <a:bodyPr/>
        <a:lstStyle/>
        <a:p>
          <a:endParaRPr lang="ru-RU"/>
        </a:p>
      </dgm:t>
    </dgm:pt>
    <dgm:pt modelId="{B7B958C0-699A-45D7-9BC9-068253C6DC3F}">
      <dgm:prSet/>
      <dgm:spPr/>
      <dgm:t>
        <a:bodyPr/>
        <a:lstStyle/>
        <a:p>
          <a:r>
            <a:rPr lang="ru-RU" dirty="0" smtClean="0"/>
            <a:t>Вставь нужную букву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pres?slideindex=1&amp;slidetitle=ставь букву"/>
          </dgm14:cNvPr>
        </a:ext>
      </dgm:extLst>
    </dgm:pt>
    <dgm:pt modelId="{AB66A43C-A11B-4177-912A-F0627767CE47}" type="parTrans" cxnId="{584FCEC7-C42A-451D-B9DF-79D9309186F6}">
      <dgm:prSet/>
      <dgm:spPr/>
      <dgm:t>
        <a:bodyPr/>
        <a:lstStyle/>
        <a:p>
          <a:endParaRPr lang="ru-RU"/>
        </a:p>
      </dgm:t>
    </dgm:pt>
    <dgm:pt modelId="{696BB826-5E5A-484D-B35E-685401D90CE4}" type="sibTrans" cxnId="{584FCEC7-C42A-451D-B9DF-79D9309186F6}">
      <dgm:prSet/>
      <dgm:spPr/>
      <dgm:t>
        <a:bodyPr/>
        <a:lstStyle/>
        <a:p>
          <a:endParaRPr lang="ru-RU"/>
        </a:p>
      </dgm:t>
    </dgm:pt>
    <dgm:pt modelId="{EF38A37F-9772-4301-80C0-E98B370CD0C8}">
      <dgm:prSet/>
      <dgm:spPr/>
      <dgm:t>
        <a:bodyPr/>
        <a:lstStyle/>
        <a:p>
          <a:r>
            <a:rPr lang="ru-RU" dirty="0" smtClean="0"/>
            <a:t>Тесты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pres?slideindex=1&amp;slidetitle=риложение Тест1"/>
          </dgm14:cNvPr>
        </a:ext>
      </dgm:extLst>
    </dgm:pt>
    <dgm:pt modelId="{B166D28A-49E1-4FA7-B4D5-05C580E3E1E5}" type="parTrans" cxnId="{BB9AA8AD-4F6E-4139-A313-CE8CA588CF70}">
      <dgm:prSet/>
      <dgm:spPr/>
      <dgm:t>
        <a:bodyPr/>
        <a:lstStyle/>
        <a:p>
          <a:endParaRPr lang="ru-RU"/>
        </a:p>
      </dgm:t>
    </dgm:pt>
    <dgm:pt modelId="{4E197257-F068-4F23-AC7F-9682D853BB7F}" type="sibTrans" cxnId="{BB9AA8AD-4F6E-4139-A313-CE8CA588CF70}">
      <dgm:prSet/>
      <dgm:spPr/>
      <dgm:t>
        <a:bodyPr/>
        <a:lstStyle/>
        <a:p>
          <a:endParaRPr lang="ru-RU"/>
        </a:p>
      </dgm:t>
    </dgm:pt>
    <dgm:pt modelId="{73F9518B-3A36-4285-8FBA-DACC2455EB71}">
      <dgm:prSet/>
      <dgm:spPr/>
      <dgm:t>
        <a:bodyPr/>
        <a:lstStyle/>
        <a:p>
          <a:r>
            <a:rPr lang="ru-RU" dirty="0" smtClean="0"/>
            <a:t>Диктанты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9" action="ppaction://hlinkpres?slideindex=1&amp;slidetitle=рительный диктант"/>
          </dgm14:cNvPr>
        </a:ext>
      </dgm:extLst>
    </dgm:pt>
    <dgm:pt modelId="{85B4D114-469B-446A-93C2-45E5C33E25EA}" type="parTrans" cxnId="{7E4C1F6A-2B0E-4B6E-BD1B-7D3833F8FCF2}">
      <dgm:prSet/>
      <dgm:spPr/>
      <dgm:t>
        <a:bodyPr/>
        <a:lstStyle/>
        <a:p>
          <a:endParaRPr lang="ru-RU"/>
        </a:p>
      </dgm:t>
    </dgm:pt>
    <dgm:pt modelId="{E8B2ABB4-CF94-4BB3-8EA8-1C5F673EE8A1}" type="sibTrans" cxnId="{7E4C1F6A-2B0E-4B6E-BD1B-7D3833F8FCF2}">
      <dgm:prSet/>
      <dgm:spPr/>
      <dgm:t>
        <a:bodyPr/>
        <a:lstStyle/>
        <a:p>
          <a:endParaRPr lang="ru-RU"/>
        </a:p>
      </dgm:t>
    </dgm:pt>
    <dgm:pt modelId="{C26D42F6-EC95-4399-96F6-8C8533086602}" type="pres">
      <dgm:prSet presAssocID="{914CBA26-660C-4D11-ACCB-722BFBD13E34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C272BF-C8A3-4FE1-AEA9-81314D9096E7}" type="pres">
      <dgm:prSet presAssocID="{953B4894-66E9-4A1E-ADCE-C135109C5F28}" presName="hierRoot1" presStyleCnt="0">
        <dgm:presLayoutVars>
          <dgm:hierBranch val="init"/>
        </dgm:presLayoutVars>
      </dgm:prSet>
      <dgm:spPr/>
    </dgm:pt>
    <dgm:pt modelId="{B1F63654-067E-46D8-A909-54C46E44BC22}" type="pres">
      <dgm:prSet presAssocID="{953B4894-66E9-4A1E-ADCE-C135109C5F28}" presName="rootComposite1" presStyleCnt="0"/>
      <dgm:spPr/>
    </dgm:pt>
    <dgm:pt modelId="{1CE4BE82-EC16-472D-8D49-8D3959BC890F}" type="pres">
      <dgm:prSet presAssocID="{953B4894-66E9-4A1E-ADCE-C135109C5F2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2DC328-7A14-4909-9CBC-5E631663891E}" type="pres">
      <dgm:prSet presAssocID="{953B4894-66E9-4A1E-ADCE-C135109C5F2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A0F26DE-980F-475F-9AC7-BBC4060D01B2}" type="pres">
      <dgm:prSet presAssocID="{953B4894-66E9-4A1E-ADCE-C135109C5F28}" presName="hierChild2" presStyleCnt="0"/>
      <dgm:spPr/>
    </dgm:pt>
    <dgm:pt modelId="{B5015995-F22D-4248-B1A8-D9831769386B}" type="pres">
      <dgm:prSet presAssocID="{D9C73BE0-9D87-4DD0-AA6F-72BD6B5FE097}" presName="Name37" presStyleLbl="parChTrans1D2" presStyleIdx="0" presStyleCnt="4"/>
      <dgm:spPr/>
      <dgm:t>
        <a:bodyPr/>
        <a:lstStyle/>
        <a:p>
          <a:endParaRPr lang="ru-RU"/>
        </a:p>
      </dgm:t>
    </dgm:pt>
    <dgm:pt modelId="{DC9C8333-11F0-4302-B7DA-BF1BB86FAD52}" type="pres">
      <dgm:prSet presAssocID="{A179D244-4A99-4A8B-AC36-DE3365603171}" presName="hierRoot2" presStyleCnt="0">
        <dgm:presLayoutVars>
          <dgm:hierBranch val="init"/>
        </dgm:presLayoutVars>
      </dgm:prSet>
      <dgm:spPr/>
    </dgm:pt>
    <dgm:pt modelId="{870D323A-CEAE-4DE5-9F96-9DE0C85836D3}" type="pres">
      <dgm:prSet presAssocID="{A179D244-4A99-4A8B-AC36-DE3365603171}" presName="rootComposite" presStyleCnt="0"/>
      <dgm:spPr/>
    </dgm:pt>
    <dgm:pt modelId="{2809AD38-5941-4C44-92C8-C06DC5D8F2A9}" type="pres">
      <dgm:prSet presAssocID="{A179D244-4A99-4A8B-AC36-DE3365603171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77ABBB-AC51-4B7F-BC31-9FB8CE3F8034}" type="pres">
      <dgm:prSet presAssocID="{A179D244-4A99-4A8B-AC36-DE3365603171}" presName="rootConnector" presStyleLbl="node2" presStyleIdx="0" presStyleCnt="4"/>
      <dgm:spPr/>
      <dgm:t>
        <a:bodyPr/>
        <a:lstStyle/>
        <a:p>
          <a:endParaRPr lang="ru-RU"/>
        </a:p>
      </dgm:t>
    </dgm:pt>
    <dgm:pt modelId="{F2203248-CE43-4AA7-905C-A8D71BEBED1F}" type="pres">
      <dgm:prSet presAssocID="{A179D244-4A99-4A8B-AC36-DE3365603171}" presName="hierChild4" presStyleCnt="0"/>
      <dgm:spPr/>
    </dgm:pt>
    <dgm:pt modelId="{E75B33C4-46A7-4A7E-95BC-4DD16582A6ED}" type="pres">
      <dgm:prSet presAssocID="{B166D28A-49E1-4FA7-B4D5-05C580E3E1E5}" presName="Name37" presStyleLbl="parChTrans1D3" presStyleIdx="0" presStyleCnt="9"/>
      <dgm:spPr/>
      <dgm:t>
        <a:bodyPr/>
        <a:lstStyle/>
        <a:p>
          <a:endParaRPr lang="ru-RU"/>
        </a:p>
      </dgm:t>
    </dgm:pt>
    <dgm:pt modelId="{0081BF6C-BDF4-464A-80F8-C5D0D61FCB6D}" type="pres">
      <dgm:prSet presAssocID="{EF38A37F-9772-4301-80C0-E98B370CD0C8}" presName="hierRoot2" presStyleCnt="0">
        <dgm:presLayoutVars>
          <dgm:hierBranch val="init"/>
        </dgm:presLayoutVars>
      </dgm:prSet>
      <dgm:spPr/>
    </dgm:pt>
    <dgm:pt modelId="{FB9E3542-83B4-47C8-8B0F-7B148C0F1D79}" type="pres">
      <dgm:prSet presAssocID="{EF38A37F-9772-4301-80C0-E98B370CD0C8}" presName="rootComposite" presStyleCnt="0"/>
      <dgm:spPr/>
    </dgm:pt>
    <dgm:pt modelId="{920D3386-1262-4619-B4E5-8590CE43F30F}" type="pres">
      <dgm:prSet presAssocID="{EF38A37F-9772-4301-80C0-E98B370CD0C8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D2B696-7A16-4E88-B9D1-88D2A197B4A5}" type="pres">
      <dgm:prSet presAssocID="{EF38A37F-9772-4301-80C0-E98B370CD0C8}" presName="rootConnector" presStyleLbl="node3" presStyleIdx="0" presStyleCnt="9"/>
      <dgm:spPr/>
      <dgm:t>
        <a:bodyPr/>
        <a:lstStyle/>
        <a:p>
          <a:endParaRPr lang="ru-RU"/>
        </a:p>
      </dgm:t>
    </dgm:pt>
    <dgm:pt modelId="{3970F67D-1098-471B-A9F6-7CE47A466137}" type="pres">
      <dgm:prSet presAssocID="{EF38A37F-9772-4301-80C0-E98B370CD0C8}" presName="hierChild4" presStyleCnt="0"/>
      <dgm:spPr/>
    </dgm:pt>
    <dgm:pt modelId="{6999C55E-D581-40CC-B6FD-50D021604AA5}" type="pres">
      <dgm:prSet presAssocID="{EF38A37F-9772-4301-80C0-E98B370CD0C8}" presName="hierChild5" presStyleCnt="0"/>
      <dgm:spPr/>
    </dgm:pt>
    <dgm:pt modelId="{27CE92E6-ED9A-4B6C-B139-9B707BCC5927}" type="pres">
      <dgm:prSet presAssocID="{85B4D114-469B-446A-93C2-45E5C33E25EA}" presName="Name37" presStyleLbl="parChTrans1D3" presStyleIdx="1" presStyleCnt="9"/>
      <dgm:spPr/>
      <dgm:t>
        <a:bodyPr/>
        <a:lstStyle/>
        <a:p>
          <a:endParaRPr lang="ru-RU"/>
        </a:p>
      </dgm:t>
    </dgm:pt>
    <dgm:pt modelId="{14CAC433-A7E8-4959-A065-EA7E26B7E9F6}" type="pres">
      <dgm:prSet presAssocID="{73F9518B-3A36-4285-8FBA-DACC2455EB71}" presName="hierRoot2" presStyleCnt="0">
        <dgm:presLayoutVars>
          <dgm:hierBranch val="init"/>
        </dgm:presLayoutVars>
      </dgm:prSet>
      <dgm:spPr/>
    </dgm:pt>
    <dgm:pt modelId="{06449E65-3E38-4790-B26B-575E547373B1}" type="pres">
      <dgm:prSet presAssocID="{73F9518B-3A36-4285-8FBA-DACC2455EB71}" presName="rootComposite" presStyleCnt="0"/>
      <dgm:spPr/>
    </dgm:pt>
    <dgm:pt modelId="{34F7DA97-0D7B-492B-B0D4-03387B9148B0}" type="pres">
      <dgm:prSet presAssocID="{73F9518B-3A36-4285-8FBA-DACC2455EB71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7E4925-12F5-4555-A806-428C387FB426}" type="pres">
      <dgm:prSet presAssocID="{73F9518B-3A36-4285-8FBA-DACC2455EB71}" presName="rootConnector" presStyleLbl="node3" presStyleIdx="1" presStyleCnt="9"/>
      <dgm:spPr/>
      <dgm:t>
        <a:bodyPr/>
        <a:lstStyle/>
        <a:p>
          <a:endParaRPr lang="ru-RU"/>
        </a:p>
      </dgm:t>
    </dgm:pt>
    <dgm:pt modelId="{C3620ED7-E46B-42AF-84DF-0027076FA021}" type="pres">
      <dgm:prSet presAssocID="{73F9518B-3A36-4285-8FBA-DACC2455EB71}" presName="hierChild4" presStyleCnt="0"/>
      <dgm:spPr/>
    </dgm:pt>
    <dgm:pt modelId="{F2F7CD1A-1791-4C9F-8151-DFE92F1D72E7}" type="pres">
      <dgm:prSet presAssocID="{73F9518B-3A36-4285-8FBA-DACC2455EB71}" presName="hierChild5" presStyleCnt="0"/>
      <dgm:spPr/>
    </dgm:pt>
    <dgm:pt modelId="{E0495B66-F449-456F-ADEE-49FFC990C01A}" type="pres">
      <dgm:prSet presAssocID="{A179D244-4A99-4A8B-AC36-DE3365603171}" presName="hierChild5" presStyleCnt="0"/>
      <dgm:spPr/>
    </dgm:pt>
    <dgm:pt modelId="{193F7409-E51A-4E8E-8494-1666E4E9DA60}" type="pres">
      <dgm:prSet presAssocID="{4493A2FA-A923-4869-B7A6-C0EF7FBF43CD}" presName="Name37" presStyleLbl="parChTrans1D2" presStyleIdx="1" presStyleCnt="4"/>
      <dgm:spPr/>
      <dgm:t>
        <a:bodyPr/>
        <a:lstStyle/>
        <a:p>
          <a:endParaRPr lang="ru-RU"/>
        </a:p>
      </dgm:t>
    </dgm:pt>
    <dgm:pt modelId="{7F1399B4-1E49-4437-AEC7-D016A39333A5}" type="pres">
      <dgm:prSet presAssocID="{6C300CA3-1179-407A-A6FF-38176536A7EA}" presName="hierRoot2" presStyleCnt="0">
        <dgm:presLayoutVars>
          <dgm:hierBranch val="init"/>
        </dgm:presLayoutVars>
      </dgm:prSet>
      <dgm:spPr/>
    </dgm:pt>
    <dgm:pt modelId="{BBD0EB41-A977-4920-ABF9-D21285D777FB}" type="pres">
      <dgm:prSet presAssocID="{6C300CA3-1179-407A-A6FF-38176536A7EA}" presName="rootComposite" presStyleCnt="0"/>
      <dgm:spPr/>
    </dgm:pt>
    <dgm:pt modelId="{C4E13FF8-8B62-45BB-ACAA-0BC13E09AC7E}" type="pres">
      <dgm:prSet presAssocID="{6C300CA3-1179-407A-A6FF-38176536A7E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D9A3DD-BF7D-4798-A288-2C1B41D0045A}" type="pres">
      <dgm:prSet presAssocID="{6C300CA3-1179-407A-A6FF-38176536A7EA}" presName="rootConnector" presStyleLbl="node2" presStyleIdx="1" presStyleCnt="4"/>
      <dgm:spPr/>
      <dgm:t>
        <a:bodyPr/>
        <a:lstStyle/>
        <a:p>
          <a:endParaRPr lang="ru-RU"/>
        </a:p>
      </dgm:t>
    </dgm:pt>
    <dgm:pt modelId="{89D34A7F-B47C-49A8-B4D3-12B9E909DD1A}" type="pres">
      <dgm:prSet presAssocID="{6C300CA3-1179-407A-A6FF-38176536A7EA}" presName="hierChild4" presStyleCnt="0"/>
      <dgm:spPr/>
    </dgm:pt>
    <dgm:pt modelId="{8FA5AA61-6C4B-48E3-BA23-C57494DBB940}" type="pres">
      <dgm:prSet presAssocID="{F2DF07D8-70CC-4CF0-93BF-A64FA2993BA6}" presName="Name37" presStyleLbl="parChTrans1D3" presStyleIdx="2" presStyleCnt="9"/>
      <dgm:spPr/>
      <dgm:t>
        <a:bodyPr/>
        <a:lstStyle/>
        <a:p>
          <a:endParaRPr lang="ru-RU"/>
        </a:p>
      </dgm:t>
    </dgm:pt>
    <dgm:pt modelId="{76065193-65CE-4A54-9AD5-B4ED4882CD58}" type="pres">
      <dgm:prSet presAssocID="{FA7754E4-4850-4823-BC95-82F516CC8EF4}" presName="hierRoot2" presStyleCnt="0">
        <dgm:presLayoutVars>
          <dgm:hierBranch val="init"/>
        </dgm:presLayoutVars>
      </dgm:prSet>
      <dgm:spPr/>
    </dgm:pt>
    <dgm:pt modelId="{26A3290E-0CF6-4153-AA00-4DAECE577749}" type="pres">
      <dgm:prSet presAssocID="{FA7754E4-4850-4823-BC95-82F516CC8EF4}" presName="rootComposite" presStyleCnt="0"/>
      <dgm:spPr/>
    </dgm:pt>
    <dgm:pt modelId="{EE97BF97-4D43-43EB-B141-2820A83323CE}" type="pres">
      <dgm:prSet presAssocID="{FA7754E4-4850-4823-BC95-82F516CC8EF4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8F3A1F-974E-47F5-920C-F652B674CF1F}" type="pres">
      <dgm:prSet presAssocID="{FA7754E4-4850-4823-BC95-82F516CC8EF4}" presName="rootConnector" presStyleLbl="node3" presStyleIdx="2" presStyleCnt="9"/>
      <dgm:spPr/>
      <dgm:t>
        <a:bodyPr/>
        <a:lstStyle/>
        <a:p>
          <a:endParaRPr lang="ru-RU"/>
        </a:p>
      </dgm:t>
    </dgm:pt>
    <dgm:pt modelId="{0D176B4F-0689-45C9-8EFD-631B294FB18A}" type="pres">
      <dgm:prSet presAssocID="{FA7754E4-4850-4823-BC95-82F516CC8EF4}" presName="hierChild4" presStyleCnt="0"/>
      <dgm:spPr/>
    </dgm:pt>
    <dgm:pt modelId="{988C9FE8-F7FD-4A1C-AFF5-EDE7A890E8F8}" type="pres">
      <dgm:prSet presAssocID="{FA7754E4-4850-4823-BC95-82F516CC8EF4}" presName="hierChild5" presStyleCnt="0"/>
      <dgm:spPr/>
    </dgm:pt>
    <dgm:pt modelId="{6DA89A9D-2DDB-4816-AA51-FB34129B8A3D}" type="pres">
      <dgm:prSet presAssocID="{AB66A43C-A11B-4177-912A-F0627767CE47}" presName="Name37" presStyleLbl="parChTrans1D3" presStyleIdx="3" presStyleCnt="9"/>
      <dgm:spPr/>
      <dgm:t>
        <a:bodyPr/>
        <a:lstStyle/>
        <a:p>
          <a:endParaRPr lang="ru-RU"/>
        </a:p>
      </dgm:t>
    </dgm:pt>
    <dgm:pt modelId="{C6B9DFE3-6D90-480A-A731-5E132986454C}" type="pres">
      <dgm:prSet presAssocID="{B7B958C0-699A-45D7-9BC9-068253C6DC3F}" presName="hierRoot2" presStyleCnt="0">
        <dgm:presLayoutVars>
          <dgm:hierBranch val="init"/>
        </dgm:presLayoutVars>
      </dgm:prSet>
      <dgm:spPr/>
    </dgm:pt>
    <dgm:pt modelId="{8A3BE006-78A5-4084-8DF6-BF3FEEC52ED8}" type="pres">
      <dgm:prSet presAssocID="{B7B958C0-699A-45D7-9BC9-068253C6DC3F}" presName="rootComposite" presStyleCnt="0"/>
      <dgm:spPr/>
    </dgm:pt>
    <dgm:pt modelId="{A5CC45A5-F09F-4C56-8B97-0F0A5D402CB3}" type="pres">
      <dgm:prSet presAssocID="{B7B958C0-699A-45D7-9BC9-068253C6DC3F}" presName="rootText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356D9B-77D4-4831-9BF7-9D83D3F1C633}" type="pres">
      <dgm:prSet presAssocID="{B7B958C0-699A-45D7-9BC9-068253C6DC3F}" presName="rootConnector" presStyleLbl="node3" presStyleIdx="3" presStyleCnt="9"/>
      <dgm:spPr/>
      <dgm:t>
        <a:bodyPr/>
        <a:lstStyle/>
        <a:p>
          <a:endParaRPr lang="ru-RU"/>
        </a:p>
      </dgm:t>
    </dgm:pt>
    <dgm:pt modelId="{7164F901-82C4-4EC1-B2DF-64E195DF772C}" type="pres">
      <dgm:prSet presAssocID="{B7B958C0-699A-45D7-9BC9-068253C6DC3F}" presName="hierChild4" presStyleCnt="0"/>
      <dgm:spPr/>
    </dgm:pt>
    <dgm:pt modelId="{1D489E6A-C8EB-45D7-A0AC-6D2BFE4A8946}" type="pres">
      <dgm:prSet presAssocID="{B7B958C0-699A-45D7-9BC9-068253C6DC3F}" presName="hierChild5" presStyleCnt="0"/>
      <dgm:spPr/>
    </dgm:pt>
    <dgm:pt modelId="{58FA3135-A4C1-4676-AA4F-B2771BDCFE00}" type="pres">
      <dgm:prSet presAssocID="{6C300CA3-1179-407A-A6FF-38176536A7EA}" presName="hierChild5" presStyleCnt="0"/>
      <dgm:spPr/>
    </dgm:pt>
    <dgm:pt modelId="{820142A0-4CA4-41C7-89D9-459D79C00783}" type="pres">
      <dgm:prSet presAssocID="{E8DACD6A-CC69-4BC7-B674-F591509A33C4}" presName="Name37" presStyleLbl="parChTrans1D2" presStyleIdx="2" presStyleCnt="4"/>
      <dgm:spPr/>
      <dgm:t>
        <a:bodyPr/>
        <a:lstStyle/>
        <a:p>
          <a:endParaRPr lang="ru-RU"/>
        </a:p>
      </dgm:t>
    </dgm:pt>
    <dgm:pt modelId="{E6B063A3-06EB-425A-A6D4-369CDF8298DC}" type="pres">
      <dgm:prSet presAssocID="{8A551098-3772-40DA-9A82-AE05D7323E78}" presName="hierRoot2" presStyleCnt="0">
        <dgm:presLayoutVars>
          <dgm:hierBranch val="init"/>
        </dgm:presLayoutVars>
      </dgm:prSet>
      <dgm:spPr/>
    </dgm:pt>
    <dgm:pt modelId="{CF43C9F2-AB50-4503-9440-1EF8962C612D}" type="pres">
      <dgm:prSet presAssocID="{8A551098-3772-40DA-9A82-AE05D7323E78}" presName="rootComposite" presStyleCnt="0"/>
      <dgm:spPr/>
    </dgm:pt>
    <dgm:pt modelId="{3CAB232B-9D0E-46C7-9249-FB9CF72E738F}" type="pres">
      <dgm:prSet presAssocID="{8A551098-3772-40DA-9A82-AE05D7323E78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BC9916-F72A-4ED0-A8F9-9896EB1E3713}" type="pres">
      <dgm:prSet presAssocID="{8A551098-3772-40DA-9A82-AE05D7323E78}" presName="rootConnector" presStyleLbl="node2" presStyleIdx="2" presStyleCnt="4"/>
      <dgm:spPr/>
      <dgm:t>
        <a:bodyPr/>
        <a:lstStyle/>
        <a:p>
          <a:endParaRPr lang="ru-RU"/>
        </a:p>
      </dgm:t>
    </dgm:pt>
    <dgm:pt modelId="{C942706E-8620-4E95-9F11-1E00C45554EF}" type="pres">
      <dgm:prSet presAssocID="{8A551098-3772-40DA-9A82-AE05D7323E78}" presName="hierChild4" presStyleCnt="0"/>
      <dgm:spPr/>
    </dgm:pt>
    <dgm:pt modelId="{5B1EBC68-4547-456C-840D-6E349B978711}" type="pres">
      <dgm:prSet presAssocID="{178F3110-BB60-4704-872B-BFD52F4B1BE4}" presName="Name37" presStyleLbl="parChTrans1D3" presStyleIdx="4" presStyleCnt="9"/>
      <dgm:spPr/>
      <dgm:t>
        <a:bodyPr/>
        <a:lstStyle/>
        <a:p>
          <a:endParaRPr lang="ru-RU"/>
        </a:p>
      </dgm:t>
    </dgm:pt>
    <dgm:pt modelId="{428A5AA8-0D35-41F5-B9AF-BA22DE765A73}" type="pres">
      <dgm:prSet presAssocID="{59844D8F-9035-405A-A411-3C2D399EB9B4}" presName="hierRoot2" presStyleCnt="0">
        <dgm:presLayoutVars>
          <dgm:hierBranch val="init"/>
        </dgm:presLayoutVars>
      </dgm:prSet>
      <dgm:spPr/>
    </dgm:pt>
    <dgm:pt modelId="{80981AF0-27E9-4C9B-9633-8C6C131D41C7}" type="pres">
      <dgm:prSet presAssocID="{59844D8F-9035-405A-A411-3C2D399EB9B4}" presName="rootComposite" presStyleCnt="0"/>
      <dgm:spPr/>
    </dgm:pt>
    <dgm:pt modelId="{77753DBB-6060-4764-9C54-C7DE5713D70A}" type="pres">
      <dgm:prSet presAssocID="{59844D8F-9035-405A-A411-3C2D399EB9B4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BB2DF1-EA7E-49C4-9B9E-C3D256FD0722}" type="pres">
      <dgm:prSet presAssocID="{59844D8F-9035-405A-A411-3C2D399EB9B4}" presName="rootConnector" presStyleLbl="node3" presStyleIdx="4" presStyleCnt="9"/>
      <dgm:spPr/>
      <dgm:t>
        <a:bodyPr/>
        <a:lstStyle/>
        <a:p>
          <a:endParaRPr lang="ru-RU"/>
        </a:p>
      </dgm:t>
    </dgm:pt>
    <dgm:pt modelId="{9A12D818-09E6-4622-BDD5-8D77843481B3}" type="pres">
      <dgm:prSet presAssocID="{59844D8F-9035-405A-A411-3C2D399EB9B4}" presName="hierChild4" presStyleCnt="0"/>
      <dgm:spPr/>
    </dgm:pt>
    <dgm:pt modelId="{E6D52ADD-CB4C-4B54-AB99-6B6D087AF15C}" type="pres">
      <dgm:prSet presAssocID="{59844D8F-9035-405A-A411-3C2D399EB9B4}" presName="hierChild5" presStyleCnt="0"/>
      <dgm:spPr/>
    </dgm:pt>
    <dgm:pt modelId="{1B794D56-BBC9-4904-8D3E-7E0970914DD7}" type="pres">
      <dgm:prSet presAssocID="{DAAB03D2-846B-4D98-8F07-B8DA9A3D452A}" presName="Name37" presStyleLbl="parChTrans1D3" presStyleIdx="5" presStyleCnt="9"/>
      <dgm:spPr/>
      <dgm:t>
        <a:bodyPr/>
        <a:lstStyle/>
        <a:p>
          <a:endParaRPr lang="ru-RU"/>
        </a:p>
      </dgm:t>
    </dgm:pt>
    <dgm:pt modelId="{B078760F-C9B4-4A9C-9CF9-F4B70B3F1504}" type="pres">
      <dgm:prSet presAssocID="{CE1702FC-0D92-4CE9-9B00-7D061429FF10}" presName="hierRoot2" presStyleCnt="0">
        <dgm:presLayoutVars>
          <dgm:hierBranch val="init"/>
        </dgm:presLayoutVars>
      </dgm:prSet>
      <dgm:spPr/>
    </dgm:pt>
    <dgm:pt modelId="{7A6A209F-FAF5-4E43-9948-61F3522C34BE}" type="pres">
      <dgm:prSet presAssocID="{CE1702FC-0D92-4CE9-9B00-7D061429FF10}" presName="rootComposite" presStyleCnt="0"/>
      <dgm:spPr/>
    </dgm:pt>
    <dgm:pt modelId="{9F42C7A6-128F-497D-8BD7-469037CDE151}" type="pres">
      <dgm:prSet presAssocID="{CE1702FC-0D92-4CE9-9B00-7D061429FF10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BFC0DF-5869-426D-92A7-870A8B011444}" type="pres">
      <dgm:prSet presAssocID="{CE1702FC-0D92-4CE9-9B00-7D061429FF10}" presName="rootConnector" presStyleLbl="node3" presStyleIdx="5" presStyleCnt="9"/>
      <dgm:spPr/>
      <dgm:t>
        <a:bodyPr/>
        <a:lstStyle/>
        <a:p>
          <a:endParaRPr lang="ru-RU"/>
        </a:p>
      </dgm:t>
    </dgm:pt>
    <dgm:pt modelId="{23858A13-1ABA-4ACE-8803-A8F4E7ED75B0}" type="pres">
      <dgm:prSet presAssocID="{CE1702FC-0D92-4CE9-9B00-7D061429FF10}" presName="hierChild4" presStyleCnt="0"/>
      <dgm:spPr/>
    </dgm:pt>
    <dgm:pt modelId="{6F8DFEE1-BF8C-4B6B-8355-55C8CFF09A25}" type="pres">
      <dgm:prSet presAssocID="{CE1702FC-0D92-4CE9-9B00-7D061429FF10}" presName="hierChild5" presStyleCnt="0"/>
      <dgm:spPr/>
    </dgm:pt>
    <dgm:pt modelId="{9E43C12E-0290-450B-B20F-552912F73C8A}" type="pres">
      <dgm:prSet presAssocID="{8A551098-3772-40DA-9A82-AE05D7323E78}" presName="hierChild5" presStyleCnt="0"/>
      <dgm:spPr/>
    </dgm:pt>
    <dgm:pt modelId="{AA457BFB-3FA8-4A61-A9FD-0C1C7C015C09}" type="pres">
      <dgm:prSet presAssocID="{E1EC6F4E-FEB2-46A9-AE84-D9ED912707D9}" presName="Name37" presStyleLbl="parChTrans1D2" presStyleIdx="3" presStyleCnt="4"/>
      <dgm:spPr/>
      <dgm:t>
        <a:bodyPr/>
        <a:lstStyle/>
        <a:p>
          <a:endParaRPr lang="ru-RU"/>
        </a:p>
      </dgm:t>
    </dgm:pt>
    <dgm:pt modelId="{BD670834-D263-4D7E-A3B5-F77BCDECE617}" type="pres">
      <dgm:prSet presAssocID="{07135D08-E5EA-41FB-B823-E41ADD186D23}" presName="hierRoot2" presStyleCnt="0">
        <dgm:presLayoutVars>
          <dgm:hierBranch val="init"/>
        </dgm:presLayoutVars>
      </dgm:prSet>
      <dgm:spPr/>
    </dgm:pt>
    <dgm:pt modelId="{A1C9641D-73EA-4976-8CA1-9433D59B56F1}" type="pres">
      <dgm:prSet presAssocID="{07135D08-E5EA-41FB-B823-E41ADD186D23}" presName="rootComposite" presStyleCnt="0"/>
      <dgm:spPr/>
    </dgm:pt>
    <dgm:pt modelId="{9FF4E8F1-C869-48F7-961F-47B1B813598E}" type="pres">
      <dgm:prSet presAssocID="{07135D08-E5EA-41FB-B823-E41ADD186D2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AB20D3-6333-45DB-A2DA-79190CF9E448}" type="pres">
      <dgm:prSet presAssocID="{07135D08-E5EA-41FB-B823-E41ADD186D23}" presName="rootConnector" presStyleLbl="node2" presStyleIdx="3" presStyleCnt="4"/>
      <dgm:spPr/>
      <dgm:t>
        <a:bodyPr/>
        <a:lstStyle/>
        <a:p>
          <a:endParaRPr lang="ru-RU"/>
        </a:p>
      </dgm:t>
    </dgm:pt>
    <dgm:pt modelId="{6DE12D73-A318-4358-88D9-9188EAA38BE7}" type="pres">
      <dgm:prSet presAssocID="{07135D08-E5EA-41FB-B823-E41ADD186D23}" presName="hierChild4" presStyleCnt="0"/>
      <dgm:spPr/>
    </dgm:pt>
    <dgm:pt modelId="{08D917B5-C687-4CD4-8A06-27A227586950}" type="pres">
      <dgm:prSet presAssocID="{1B88B167-DE0C-4EFE-A72F-DFCF424751C9}" presName="Name37" presStyleLbl="parChTrans1D3" presStyleIdx="6" presStyleCnt="9"/>
      <dgm:spPr/>
      <dgm:t>
        <a:bodyPr/>
        <a:lstStyle/>
        <a:p>
          <a:endParaRPr lang="ru-RU"/>
        </a:p>
      </dgm:t>
    </dgm:pt>
    <dgm:pt modelId="{6C2833ED-72F1-4E1C-BACE-A935C7914215}" type="pres">
      <dgm:prSet presAssocID="{26517946-AA66-4F5D-917E-D81F62B3B16F}" presName="hierRoot2" presStyleCnt="0">
        <dgm:presLayoutVars>
          <dgm:hierBranch val="init"/>
        </dgm:presLayoutVars>
      </dgm:prSet>
      <dgm:spPr/>
    </dgm:pt>
    <dgm:pt modelId="{2DDA8092-770D-46FF-B2FB-0DBC992B939E}" type="pres">
      <dgm:prSet presAssocID="{26517946-AA66-4F5D-917E-D81F62B3B16F}" presName="rootComposite" presStyleCnt="0"/>
      <dgm:spPr/>
    </dgm:pt>
    <dgm:pt modelId="{11E04547-C5BC-4ED8-9CCA-14017EC461AC}" type="pres">
      <dgm:prSet presAssocID="{26517946-AA66-4F5D-917E-D81F62B3B16F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E8431E-9E59-4D69-9518-9F472EBCDE3D}" type="pres">
      <dgm:prSet presAssocID="{26517946-AA66-4F5D-917E-D81F62B3B16F}" presName="rootConnector" presStyleLbl="node3" presStyleIdx="6" presStyleCnt="9"/>
      <dgm:spPr/>
      <dgm:t>
        <a:bodyPr/>
        <a:lstStyle/>
        <a:p>
          <a:endParaRPr lang="ru-RU"/>
        </a:p>
      </dgm:t>
    </dgm:pt>
    <dgm:pt modelId="{4A0C316F-96AD-4433-9983-3A5EAF0B1D87}" type="pres">
      <dgm:prSet presAssocID="{26517946-AA66-4F5D-917E-D81F62B3B16F}" presName="hierChild4" presStyleCnt="0"/>
      <dgm:spPr/>
    </dgm:pt>
    <dgm:pt modelId="{5D10E5C7-ECAC-4F97-8587-BDF221F3033E}" type="pres">
      <dgm:prSet presAssocID="{26517946-AA66-4F5D-917E-D81F62B3B16F}" presName="hierChild5" presStyleCnt="0"/>
      <dgm:spPr/>
    </dgm:pt>
    <dgm:pt modelId="{BC6E4FCD-167A-4FA6-93CF-5588EC86FA01}" type="pres">
      <dgm:prSet presAssocID="{C1C45791-545F-425B-BB7A-81059D90FBF0}" presName="Name37" presStyleLbl="parChTrans1D3" presStyleIdx="7" presStyleCnt="9"/>
      <dgm:spPr/>
      <dgm:t>
        <a:bodyPr/>
        <a:lstStyle/>
        <a:p>
          <a:endParaRPr lang="ru-RU"/>
        </a:p>
      </dgm:t>
    </dgm:pt>
    <dgm:pt modelId="{86659951-14EA-4A26-94C7-199F154E8799}" type="pres">
      <dgm:prSet presAssocID="{9CFDF571-7328-4C76-9387-FAF99C25CEDB}" presName="hierRoot2" presStyleCnt="0">
        <dgm:presLayoutVars>
          <dgm:hierBranch val="init"/>
        </dgm:presLayoutVars>
      </dgm:prSet>
      <dgm:spPr/>
    </dgm:pt>
    <dgm:pt modelId="{A0DF752B-8CFD-46FD-8F35-5FD8ECED99D0}" type="pres">
      <dgm:prSet presAssocID="{9CFDF571-7328-4C76-9387-FAF99C25CEDB}" presName="rootComposite" presStyleCnt="0"/>
      <dgm:spPr/>
    </dgm:pt>
    <dgm:pt modelId="{BB2EB324-FD24-4603-BBA6-A4EE460CB3E8}" type="pres">
      <dgm:prSet presAssocID="{9CFDF571-7328-4C76-9387-FAF99C25CEDB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508B92-12DE-4993-A6C5-F1F902DF5840}" type="pres">
      <dgm:prSet presAssocID="{9CFDF571-7328-4C76-9387-FAF99C25CEDB}" presName="rootConnector" presStyleLbl="node3" presStyleIdx="7" presStyleCnt="9"/>
      <dgm:spPr/>
      <dgm:t>
        <a:bodyPr/>
        <a:lstStyle/>
        <a:p>
          <a:endParaRPr lang="ru-RU"/>
        </a:p>
      </dgm:t>
    </dgm:pt>
    <dgm:pt modelId="{BD33AFAD-01BD-486F-94CE-9B25FAD54AE7}" type="pres">
      <dgm:prSet presAssocID="{9CFDF571-7328-4C76-9387-FAF99C25CEDB}" presName="hierChild4" presStyleCnt="0"/>
      <dgm:spPr/>
    </dgm:pt>
    <dgm:pt modelId="{9CEF8B11-C435-4E62-9211-78939B6E18AD}" type="pres">
      <dgm:prSet presAssocID="{9CFDF571-7328-4C76-9387-FAF99C25CEDB}" presName="hierChild5" presStyleCnt="0"/>
      <dgm:spPr/>
    </dgm:pt>
    <dgm:pt modelId="{683060CA-7B9D-41CF-88B3-691304A76142}" type="pres">
      <dgm:prSet presAssocID="{FCB2678E-04DA-4BCC-8B8F-DF79B8F1FDE8}" presName="Name37" presStyleLbl="parChTrans1D3" presStyleIdx="8" presStyleCnt="9"/>
      <dgm:spPr/>
      <dgm:t>
        <a:bodyPr/>
        <a:lstStyle/>
        <a:p>
          <a:endParaRPr lang="ru-RU"/>
        </a:p>
      </dgm:t>
    </dgm:pt>
    <dgm:pt modelId="{33F02323-3FEB-4066-A511-B92505A042BE}" type="pres">
      <dgm:prSet presAssocID="{7A03390D-CFD5-40DB-ABF6-BAB46DA7E277}" presName="hierRoot2" presStyleCnt="0">
        <dgm:presLayoutVars>
          <dgm:hierBranch val="init"/>
        </dgm:presLayoutVars>
      </dgm:prSet>
      <dgm:spPr/>
    </dgm:pt>
    <dgm:pt modelId="{C406B39C-BBCB-4F2F-8E50-6F55A45A8965}" type="pres">
      <dgm:prSet presAssocID="{7A03390D-CFD5-40DB-ABF6-BAB46DA7E277}" presName="rootComposite" presStyleCnt="0"/>
      <dgm:spPr/>
    </dgm:pt>
    <dgm:pt modelId="{D0F1A737-84B2-4EF0-9AC6-327468F3595A}" type="pres">
      <dgm:prSet presAssocID="{7A03390D-CFD5-40DB-ABF6-BAB46DA7E277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9FFF36-25D3-466D-B5B5-D7322F44FD57}" type="pres">
      <dgm:prSet presAssocID="{7A03390D-CFD5-40DB-ABF6-BAB46DA7E277}" presName="rootConnector" presStyleLbl="node3" presStyleIdx="8" presStyleCnt="9"/>
      <dgm:spPr/>
      <dgm:t>
        <a:bodyPr/>
        <a:lstStyle/>
        <a:p>
          <a:endParaRPr lang="ru-RU"/>
        </a:p>
      </dgm:t>
    </dgm:pt>
    <dgm:pt modelId="{AC466EE5-1005-44CA-B9B3-46CD95674F14}" type="pres">
      <dgm:prSet presAssocID="{7A03390D-CFD5-40DB-ABF6-BAB46DA7E277}" presName="hierChild4" presStyleCnt="0"/>
      <dgm:spPr/>
    </dgm:pt>
    <dgm:pt modelId="{AFD047C8-8C13-43EA-8A9A-3D3958B70A20}" type="pres">
      <dgm:prSet presAssocID="{7A03390D-CFD5-40DB-ABF6-BAB46DA7E277}" presName="hierChild5" presStyleCnt="0"/>
      <dgm:spPr/>
    </dgm:pt>
    <dgm:pt modelId="{36F6A360-E6BB-48D7-95F4-DC61C51C5664}" type="pres">
      <dgm:prSet presAssocID="{07135D08-E5EA-41FB-B823-E41ADD186D23}" presName="hierChild5" presStyleCnt="0"/>
      <dgm:spPr/>
    </dgm:pt>
    <dgm:pt modelId="{D4E4DF3E-9D6E-4576-BA2C-C36D72F88BF0}" type="pres">
      <dgm:prSet presAssocID="{953B4894-66E9-4A1E-ADCE-C135109C5F28}" presName="hierChild3" presStyleCnt="0"/>
      <dgm:spPr/>
    </dgm:pt>
  </dgm:ptLst>
  <dgm:cxnLst>
    <dgm:cxn modelId="{1266F16D-31E8-4375-88E4-66CD7249582C}" type="presOf" srcId="{AB66A43C-A11B-4177-912A-F0627767CE47}" destId="{6DA89A9D-2DDB-4816-AA51-FB34129B8A3D}" srcOrd="0" destOrd="0" presId="urn:microsoft.com/office/officeart/2005/8/layout/orgChart1"/>
    <dgm:cxn modelId="{99C7D71B-E9DB-4924-937D-EC75D7250B07}" type="presOf" srcId="{07135D08-E5EA-41FB-B823-E41ADD186D23}" destId="{E1AB20D3-6333-45DB-A2DA-79190CF9E448}" srcOrd="1" destOrd="0" presId="urn:microsoft.com/office/officeart/2005/8/layout/orgChart1"/>
    <dgm:cxn modelId="{AF417D67-B2FF-4F45-A2E4-6CAE42C17985}" type="presOf" srcId="{59844D8F-9035-405A-A411-3C2D399EB9B4}" destId="{C3BB2DF1-EA7E-49C4-9B9E-C3D256FD0722}" srcOrd="1" destOrd="0" presId="urn:microsoft.com/office/officeart/2005/8/layout/orgChart1"/>
    <dgm:cxn modelId="{B510A171-F043-481F-A35B-BF497B9F5AFA}" srcId="{953B4894-66E9-4A1E-ADCE-C135109C5F28}" destId="{A179D244-4A99-4A8B-AC36-DE3365603171}" srcOrd="0" destOrd="0" parTransId="{D9C73BE0-9D87-4DD0-AA6F-72BD6B5FE097}" sibTransId="{A9E57658-84CF-462B-BBEA-FE0480F8B06B}"/>
    <dgm:cxn modelId="{2FC938E9-3D07-4DFB-A03C-F9EB5AE4391D}" type="presOf" srcId="{9CFDF571-7328-4C76-9387-FAF99C25CEDB}" destId="{BB2EB324-FD24-4603-BBA6-A4EE460CB3E8}" srcOrd="0" destOrd="0" presId="urn:microsoft.com/office/officeart/2005/8/layout/orgChart1"/>
    <dgm:cxn modelId="{BF19C91A-D283-41FB-ACA0-507C0AE73418}" type="presOf" srcId="{CE1702FC-0D92-4CE9-9B00-7D061429FF10}" destId="{B3BFC0DF-5869-426D-92A7-870A8B011444}" srcOrd="1" destOrd="0" presId="urn:microsoft.com/office/officeart/2005/8/layout/orgChart1"/>
    <dgm:cxn modelId="{1B6ABAB1-C34E-45F2-B6BA-2909F49AEB36}" srcId="{07135D08-E5EA-41FB-B823-E41ADD186D23}" destId="{7A03390D-CFD5-40DB-ABF6-BAB46DA7E277}" srcOrd="2" destOrd="0" parTransId="{FCB2678E-04DA-4BCC-8B8F-DF79B8F1FDE8}" sibTransId="{FF06E2C2-C597-4166-A3B4-109F63FBECA5}"/>
    <dgm:cxn modelId="{EC7F6266-0C97-4BF0-BD2F-1817EF115FCA}" type="presOf" srcId="{B166D28A-49E1-4FA7-B4D5-05C580E3E1E5}" destId="{E75B33C4-46A7-4A7E-95BC-4DD16582A6ED}" srcOrd="0" destOrd="0" presId="urn:microsoft.com/office/officeart/2005/8/layout/orgChart1"/>
    <dgm:cxn modelId="{245016A2-7835-47CC-B216-19A179D12A17}" type="presOf" srcId="{6C300CA3-1179-407A-A6FF-38176536A7EA}" destId="{54D9A3DD-BF7D-4798-A288-2C1B41D0045A}" srcOrd="1" destOrd="0" presId="urn:microsoft.com/office/officeart/2005/8/layout/orgChart1"/>
    <dgm:cxn modelId="{7E57A595-1DDF-441E-9211-F1C3A6C461D8}" srcId="{953B4894-66E9-4A1E-ADCE-C135109C5F28}" destId="{6C300CA3-1179-407A-A6FF-38176536A7EA}" srcOrd="1" destOrd="0" parTransId="{4493A2FA-A923-4869-B7A6-C0EF7FBF43CD}" sibTransId="{F0DD54D8-9689-4E6B-A072-A21BD81CF297}"/>
    <dgm:cxn modelId="{4FAC7A1D-11E5-4E54-BFE0-B31807B96563}" type="presOf" srcId="{FA7754E4-4850-4823-BC95-82F516CC8EF4}" destId="{EE97BF97-4D43-43EB-B141-2820A83323CE}" srcOrd="0" destOrd="0" presId="urn:microsoft.com/office/officeart/2005/8/layout/orgChart1"/>
    <dgm:cxn modelId="{BB9AA8AD-4F6E-4139-A313-CE8CA588CF70}" srcId="{A179D244-4A99-4A8B-AC36-DE3365603171}" destId="{EF38A37F-9772-4301-80C0-E98B370CD0C8}" srcOrd="0" destOrd="0" parTransId="{B166D28A-49E1-4FA7-B4D5-05C580E3E1E5}" sibTransId="{4E197257-F068-4F23-AC7F-9682D853BB7F}"/>
    <dgm:cxn modelId="{3A117B1E-9102-4CDC-9C1C-9C701B8552BE}" type="presOf" srcId="{DAAB03D2-846B-4D98-8F07-B8DA9A3D452A}" destId="{1B794D56-BBC9-4904-8D3E-7E0970914DD7}" srcOrd="0" destOrd="0" presId="urn:microsoft.com/office/officeart/2005/8/layout/orgChart1"/>
    <dgm:cxn modelId="{BF63D519-C046-4CA8-8057-B99668CB84BF}" type="presOf" srcId="{E1EC6F4E-FEB2-46A9-AE84-D9ED912707D9}" destId="{AA457BFB-3FA8-4A61-A9FD-0C1C7C015C09}" srcOrd="0" destOrd="0" presId="urn:microsoft.com/office/officeart/2005/8/layout/orgChart1"/>
    <dgm:cxn modelId="{C88E427D-BA81-4B4D-BD3D-80852A489F33}" type="presOf" srcId="{E8DACD6A-CC69-4BC7-B674-F591509A33C4}" destId="{820142A0-4CA4-41C7-89D9-459D79C00783}" srcOrd="0" destOrd="0" presId="urn:microsoft.com/office/officeart/2005/8/layout/orgChart1"/>
    <dgm:cxn modelId="{C2F028B0-45FB-4141-9E13-8C7410F66CFE}" srcId="{07135D08-E5EA-41FB-B823-E41ADD186D23}" destId="{26517946-AA66-4F5D-917E-D81F62B3B16F}" srcOrd="0" destOrd="0" parTransId="{1B88B167-DE0C-4EFE-A72F-DFCF424751C9}" sibTransId="{1876E7E8-E57F-4BB3-8C26-50B95F8D5797}"/>
    <dgm:cxn modelId="{F771E255-4920-4C42-A5EC-2A76770FEEEF}" type="presOf" srcId="{7A03390D-CFD5-40DB-ABF6-BAB46DA7E277}" destId="{E39FFF36-25D3-466D-B5B5-D7322F44FD57}" srcOrd="1" destOrd="0" presId="urn:microsoft.com/office/officeart/2005/8/layout/orgChart1"/>
    <dgm:cxn modelId="{CB6A00A0-F513-46D5-9824-FD6B2E4F8E2F}" type="presOf" srcId="{8A551098-3772-40DA-9A82-AE05D7323E78}" destId="{3CAB232B-9D0E-46C7-9249-FB9CF72E738F}" srcOrd="0" destOrd="0" presId="urn:microsoft.com/office/officeart/2005/8/layout/orgChart1"/>
    <dgm:cxn modelId="{3FA1CB63-40E7-4B84-9BC2-D4A78A934831}" type="presOf" srcId="{9CFDF571-7328-4C76-9387-FAF99C25CEDB}" destId="{D2508B92-12DE-4993-A6C5-F1F902DF5840}" srcOrd="1" destOrd="0" presId="urn:microsoft.com/office/officeart/2005/8/layout/orgChart1"/>
    <dgm:cxn modelId="{6565BE83-AC56-4BA5-A8CE-04A8AC0FDA54}" type="presOf" srcId="{FA7754E4-4850-4823-BC95-82F516CC8EF4}" destId="{CA8F3A1F-974E-47F5-920C-F652B674CF1F}" srcOrd="1" destOrd="0" presId="urn:microsoft.com/office/officeart/2005/8/layout/orgChart1"/>
    <dgm:cxn modelId="{3B9FF210-4B35-4110-8CDF-BF700DC785A5}" type="presOf" srcId="{EF38A37F-9772-4301-80C0-E98B370CD0C8}" destId="{920D3386-1262-4619-B4E5-8590CE43F30F}" srcOrd="0" destOrd="0" presId="urn:microsoft.com/office/officeart/2005/8/layout/orgChart1"/>
    <dgm:cxn modelId="{64B97016-0E50-403F-9C88-DFBB94A1B444}" type="presOf" srcId="{D9C73BE0-9D87-4DD0-AA6F-72BD6B5FE097}" destId="{B5015995-F22D-4248-B1A8-D9831769386B}" srcOrd="0" destOrd="0" presId="urn:microsoft.com/office/officeart/2005/8/layout/orgChart1"/>
    <dgm:cxn modelId="{9DC4D4CA-A619-4C72-B736-8DE456211DBC}" srcId="{8A551098-3772-40DA-9A82-AE05D7323E78}" destId="{CE1702FC-0D92-4CE9-9B00-7D061429FF10}" srcOrd="1" destOrd="0" parTransId="{DAAB03D2-846B-4D98-8F07-B8DA9A3D452A}" sibTransId="{21FFCC7B-F959-4DDA-8DEC-8A585D51A3E2}"/>
    <dgm:cxn modelId="{7E4C1F6A-2B0E-4B6E-BD1B-7D3833F8FCF2}" srcId="{A179D244-4A99-4A8B-AC36-DE3365603171}" destId="{73F9518B-3A36-4285-8FBA-DACC2455EB71}" srcOrd="1" destOrd="0" parTransId="{85B4D114-469B-446A-93C2-45E5C33E25EA}" sibTransId="{E8B2ABB4-CF94-4BB3-8EA8-1C5F673EE8A1}"/>
    <dgm:cxn modelId="{7A94FBDA-79FA-48A4-B158-2A291B18229F}" type="presOf" srcId="{59844D8F-9035-405A-A411-3C2D399EB9B4}" destId="{77753DBB-6060-4764-9C54-C7DE5713D70A}" srcOrd="0" destOrd="0" presId="urn:microsoft.com/office/officeart/2005/8/layout/orgChart1"/>
    <dgm:cxn modelId="{580FD99A-6BA4-4D44-BFC5-D79554FB0C01}" type="presOf" srcId="{6C300CA3-1179-407A-A6FF-38176536A7EA}" destId="{C4E13FF8-8B62-45BB-ACAA-0BC13E09AC7E}" srcOrd="0" destOrd="0" presId="urn:microsoft.com/office/officeart/2005/8/layout/orgChart1"/>
    <dgm:cxn modelId="{3821B0A9-786E-4511-B2F1-9674AEAF6D16}" type="presOf" srcId="{85B4D114-469B-446A-93C2-45E5C33E25EA}" destId="{27CE92E6-ED9A-4B6C-B139-9B707BCC5927}" srcOrd="0" destOrd="0" presId="urn:microsoft.com/office/officeart/2005/8/layout/orgChart1"/>
    <dgm:cxn modelId="{C339E119-94D4-45A2-89D7-FC94E17DBF03}" type="presOf" srcId="{953B4894-66E9-4A1E-ADCE-C135109C5F28}" destId="{1CE4BE82-EC16-472D-8D49-8D3959BC890F}" srcOrd="0" destOrd="0" presId="urn:microsoft.com/office/officeart/2005/8/layout/orgChart1"/>
    <dgm:cxn modelId="{2CD12BB2-F764-4088-8710-988D903FB7F0}" type="presOf" srcId="{F2DF07D8-70CC-4CF0-93BF-A64FA2993BA6}" destId="{8FA5AA61-6C4B-48E3-BA23-C57494DBB940}" srcOrd="0" destOrd="0" presId="urn:microsoft.com/office/officeart/2005/8/layout/orgChart1"/>
    <dgm:cxn modelId="{C4186EFE-C063-4362-BB9C-C1BCE88C1AB3}" type="presOf" srcId="{73F9518B-3A36-4285-8FBA-DACC2455EB71}" destId="{34F7DA97-0D7B-492B-B0D4-03387B9148B0}" srcOrd="0" destOrd="0" presId="urn:microsoft.com/office/officeart/2005/8/layout/orgChart1"/>
    <dgm:cxn modelId="{0DF4986C-B569-4DFA-A643-4992098C4BC2}" srcId="{07135D08-E5EA-41FB-B823-E41ADD186D23}" destId="{9CFDF571-7328-4C76-9387-FAF99C25CEDB}" srcOrd="1" destOrd="0" parTransId="{C1C45791-545F-425B-BB7A-81059D90FBF0}" sibTransId="{AEF34074-CAA6-43F8-8660-4A794E6204E6}"/>
    <dgm:cxn modelId="{C9B500DD-9D73-4E6D-98D4-5586A86C4E65}" type="presOf" srcId="{7A03390D-CFD5-40DB-ABF6-BAB46DA7E277}" destId="{D0F1A737-84B2-4EF0-9AC6-327468F3595A}" srcOrd="0" destOrd="0" presId="urn:microsoft.com/office/officeart/2005/8/layout/orgChart1"/>
    <dgm:cxn modelId="{2DC0B00D-D05B-4F00-B15A-477F49FA632C}" type="presOf" srcId="{B7B958C0-699A-45D7-9BC9-068253C6DC3F}" destId="{42356D9B-77D4-4831-9BF7-9D83D3F1C633}" srcOrd="1" destOrd="0" presId="urn:microsoft.com/office/officeart/2005/8/layout/orgChart1"/>
    <dgm:cxn modelId="{584FCEC7-C42A-451D-B9DF-79D9309186F6}" srcId="{6C300CA3-1179-407A-A6FF-38176536A7EA}" destId="{B7B958C0-699A-45D7-9BC9-068253C6DC3F}" srcOrd="1" destOrd="0" parTransId="{AB66A43C-A11B-4177-912A-F0627767CE47}" sibTransId="{696BB826-5E5A-484D-B35E-685401D90CE4}"/>
    <dgm:cxn modelId="{C7EBA6F0-7F43-4C27-9E48-E3C230EE2BD4}" type="presOf" srcId="{C1C45791-545F-425B-BB7A-81059D90FBF0}" destId="{BC6E4FCD-167A-4FA6-93CF-5588EC86FA01}" srcOrd="0" destOrd="0" presId="urn:microsoft.com/office/officeart/2005/8/layout/orgChart1"/>
    <dgm:cxn modelId="{566D1512-88FA-4B73-87CF-15EEFB7D875F}" type="presOf" srcId="{178F3110-BB60-4704-872B-BFD52F4B1BE4}" destId="{5B1EBC68-4547-456C-840D-6E349B978711}" srcOrd="0" destOrd="0" presId="urn:microsoft.com/office/officeart/2005/8/layout/orgChart1"/>
    <dgm:cxn modelId="{6BAECEF7-F111-448C-8619-18D07933FD06}" type="presOf" srcId="{B7B958C0-699A-45D7-9BC9-068253C6DC3F}" destId="{A5CC45A5-F09F-4C56-8B97-0F0A5D402CB3}" srcOrd="0" destOrd="0" presId="urn:microsoft.com/office/officeart/2005/8/layout/orgChart1"/>
    <dgm:cxn modelId="{496785BF-555B-4C1F-8C04-DFE94E415D33}" type="presOf" srcId="{07135D08-E5EA-41FB-B823-E41ADD186D23}" destId="{9FF4E8F1-C869-48F7-961F-47B1B813598E}" srcOrd="0" destOrd="0" presId="urn:microsoft.com/office/officeart/2005/8/layout/orgChart1"/>
    <dgm:cxn modelId="{AFCA076F-1034-49F2-91BB-4A561A2815C5}" type="presOf" srcId="{FCB2678E-04DA-4BCC-8B8F-DF79B8F1FDE8}" destId="{683060CA-7B9D-41CF-88B3-691304A76142}" srcOrd="0" destOrd="0" presId="urn:microsoft.com/office/officeart/2005/8/layout/orgChart1"/>
    <dgm:cxn modelId="{DBF3A372-B347-46FF-967B-46FB5A3F6456}" srcId="{914CBA26-660C-4D11-ACCB-722BFBD13E34}" destId="{953B4894-66E9-4A1E-ADCE-C135109C5F28}" srcOrd="0" destOrd="0" parTransId="{68A25E66-EC3D-4160-BADD-DC452004542D}" sibTransId="{27264159-19EE-493B-93AF-EE5108312EB1}"/>
    <dgm:cxn modelId="{6F1670AE-48FF-4489-965E-D80E435017A6}" type="presOf" srcId="{4493A2FA-A923-4869-B7A6-C0EF7FBF43CD}" destId="{193F7409-E51A-4E8E-8494-1666E4E9DA60}" srcOrd="0" destOrd="0" presId="urn:microsoft.com/office/officeart/2005/8/layout/orgChart1"/>
    <dgm:cxn modelId="{8CA9B70B-EA26-4B6F-A578-60E216883AD8}" srcId="{8A551098-3772-40DA-9A82-AE05D7323E78}" destId="{59844D8F-9035-405A-A411-3C2D399EB9B4}" srcOrd="0" destOrd="0" parTransId="{178F3110-BB60-4704-872B-BFD52F4B1BE4}" sibTransId="{FD58547F-5955-4433-ADD8-EF0F29CC1C44}"/>
    <dgm:cxn modelId="{5880073E-47A2-4DF5-B558-94C0D0361F0E}" srcId="{6C300CA3-1179-407A-A6FF-38176536A7EA}" destId="{FA7754E4-4850-4823-BC95-82F516CC8EF4}" srcOrd="0" destOrd="0" parTransId="{F2DF07D8-70CC-4CF0-93BF-A64FA2993BA6}" sibTransId="{235D15F6-D08C-42E5-ADEF-19B57A2DF810}"/>
    <dgm:cxn modelId="{F4AAC6FF-A806-49A0-B012-DE5FC4CD2417}" type="presOf" srcId="{A179D244-4A99-4A8B-AC36-DE3365603171}" destId="{2809AD38-5941-4C44-92C8-C06DC5D8F2A9}" srcOrd="0" destOrd="0" presId="urn:microsoft.com/office/officeart/2005/8/layout/orgChart1"/>
    <dgm:cxn modelId="{26B984EF-CDB2-4FF6-8EFA-A47AF268C5A4}" type="presOf" srcId="{914CBA26-660C-4D11-ACCB-722BFBD13E34}" destId="{C26D42F6-EC95-4399-96F6-8C8533086602}" srcOrd="0" destOrd="0" presId="urn:microsoft.com/office/officeart/2005/8/layout/orgChart1"/>
    <dgm:cxn modelId="{A6EC265E-70CB-4480-8EE1-6A922B2D4CD8}" type="presOf" srcId="{26517946-AA66-4F5D-917E-D81F62B3B16F}" destId="{C1E8431E-9E59-4D69-9518-9F472EBCDE3D}" srcOrd="1" destOrd="0" presId="urn:microsoft.com/office/officeart/2005/8/layout/orgChart1"/>
    <dgm:cxn modelId="{B6F356A0-FC56-463D-8DE8-E1871E48A3A2}" type="presOf" srcId="{CE1702FC-0D92-4CE9-9B00-7D061429FF10}" destId="{9F42C7A6-128F-497D-8BD7-469037CDE151}" srcOrd="0" destOrd="0" presId="urn:microsoft.com/office/officeart/2005/8/layout/orgChart1"/>
    <dgm:cxn modelId="{B173AE77-B2EB-45A1-936F-ED006B8DB43D}" srcId="{953B4894-66E9-4A1E-ADCE-C135109C5F28}" destId="{07135D08-E5EA-41FB-B823-E41ADD186D23}" srcOrd="3" destOrd="0" parTransId="{E1EC6F4E-FEB2-46A9-AE84-D9ED912707D9}" sibTransId="{D2BE493A-9ADD-4C75-8D83-5375D88D54F9}"/>
    <dgm:cxn modelId="{A0DFED59-8038-4579-B9DE-4E50756620C1}" type="presOf" srcId="{953B4894-66E9-4A1E-ADCE-C135109C5F28}" destId="{FF2DC328-7A14-4909-9CBC-5E631663891E}" srcOrd="1" destOrd="0" presId="urn:microsoft.com/office/officeart/2005/8/layout/orgChart1"/>
    <dgm:cxn modelId="{FACA90E3-697D-43D5-B73B-95E0E7076C21}" type="presOf" srcId="{1B88B167-DE0C-4EFE-A72F-DFCF424751C9}" destId="{08D917B5-C687-4CD4-8A06-27A227586950}" srcOrd="0" destOrd="0" presId="urn:microsoft.com/office/officeart/2005/8/layout/orgChart1"/>
    <dgm:cxn modelId="{6D96AC4D-CCEF-4761-A5C4-4E54890B88BA}" type="presOf" srcId="{73F9518B-3A36-4285-8FBA-DACC2455EB71}" destId="{157E4925-12F5-4555-A806-428C387FB426}" srcOrd="1" destOrd="0" presId="urn:microsoft.com/office/officeart/2005/8/layout/orgChart1"/>
    <dgm:cxn modelId="{AF9852BC-372D-43C5-9391-9F77901E523A}" type="presOf" srcId="{8A551098-3772-40DA-9A82-AE05D7323E78}" destId="{33BC9916-F72A-4ED0-A8F9-9896EB1E3713}" srcOrd="1" destOrd="0" presId="urn:microsoft.com/office/officeart/2005/8/layout/orgChart1"/>
    <dgm:cxn modelId="{8685F928-2DA1-477A-B731-805B70872952}" type="presOf" srcId="{26517946-AA66-4F5D-917E-D81F62B3B16F}" destId="{11E04547-C5BC-4ED8-9CCA-14017EC461AC}" srcOrd="0" destOrd="0" presId="urn:microsoft.com/office/officeart/2005/8/layout/orgChart1"/>
    <dgm:cxn modelId="{CF1FB457-1487-4778-9A0E-3E287BAF816D}" type="presOf" srcId="{EF38A37F-9772-4301-80C0-E98B370CD0C8}" destId="{DED2B696-7A16-4E88-B9D1-88D2A197B4A5}" srcOrd="1" destOrd="0" presId="urn:microsoft.com/office/officeart/2005/8/layout/orgChart1"/>
    <dgm:cxn modelId="{6040B882-E286-44A1-BDEA-A53AF1084C51}" type="presOf" srcId="{A179D244-4A99-4A8B-AC36-DE3365603171}" destId="{6677ABBB-AC51-4B7F-BC31-9FB8CE3F8034}" srcOrd="1" destOrd="0" presId="urn:microsoft.com/office/officeart/2005/8/layout/orgChart1"/>
    <dgm:cxn modelId="{308684A9-370D-4E64-BC77-EBD612C9FD67}" srcId="{953B4894-66E9-4A1E-ADCE-C135109C5F28}" destId="{8A551098-3772-40DA-9A82-AE05D7323E78}" srcOrd="2" destOrd="0" parTransId="{E8DACD6A-CC69-4BC7-B674-F591509A33C4}" sibTransId="{75EF2FCD-B78C-4936-9DF4-2F0D1AE78535}"/>
    <dgm:cxn modelId="{C6F16CCD-3022-4BBE-BFD6-A3C8F7335678}" type="presParOf" srcId="{C26D42F6-EC95-4399-96F6-8C8533086602}" destId="{72C272BF-C8A3-4FE1-AEA9-81314D9096E7}" srcOrd="0" destOrd="0" presId="urn:microsoft.com/office/officeart/2005/8/layout/orgChart1"/>
    <dgm:cxn modelId="{EFFAF1EB-C582-4C8A-8C96-979A83500D6F}" type="presParOf" srcId="{72C272BF-C8A3-4FE1-AEA9-81314D9096E7}" destId="{B1F63654-067E-46D8-A909-54C46E44BC22}" srcOrd="0" destOrd="0" presId="urn:microsoft.com/office/officeart/2005/8/layout/orgChart1"/>
    <dgm:cxn modelId="{4CFC4086-480C-468D-955B-B6FD5AD64F4A}" type="presParOf" srcId="{B1F63654-067E-46D8-A909-54C46E44BC22}" destId="{1CE4BE82-EC16-472D-8D49-8D3959BC890F}" srcOrd="0" destOrd="0" presId="urn:microsoft.com/office/officeart/2005/8/layout/orgChart1"/>
    <dgm:cxn modelId="{CD536DFB-29FE-465F-8D98-B980ED4BEB0A}" type="presParOf" srcId="{B1F63654-067E-46D8-A909-54C46E44BC22}" destId="{FF2DC328-7A14-4909-9CBC-5E631663891E}" srcOrd="1" destOrd="0" presId="urn:microsoft.com/office/officeart/2005/8/layout/orgChart1"/>
    <dgm:cxn modelId="{FAA8DDD8-251C-45AB-8458-8EF865B78E14}" type="presParOf" srcId="{72C272BF-C8A3-4FE1-AEA9-81314D9096E7}" destId="{8A0F26DE-980F-475F-9AC7-BBC4060D01B2}" srcOrd="1" destOrd="0" presId="urn:microsoft.com/office/officeart/2005/8/layout/orgChart1"/>
    <dgm:cxn modelId="{DDFCEDE0-3509-4F4F-AB39-2D0E8924AE42}" type="presParOf" srcId="{8A0F26DE-980F-475F-9AC7-BBC4060D01B2}" destId="{B5015995-F22D-4248-B1A8-D9831769386B}" srcOrd="0" destOrd="0" presId="urn:microsoft.com/office/officeart/2005/8/layout/orgChart1"/>
    <dgm:cxn modelId="{B215B7F9-F515-4FB8-9E28-EA0B9E1F2832}" type="presParOf" srcId="{8A0F26DE-980F-475F-9AC7-BBC4060D01B2}" destId="{DC9C8333-11F0-4302-B7DA-BF1BB86FAD52}" srcOrd="1" destOrd="0" presId="urn:microsoft.com/office/officeart/2005/8/layout/orgChart1"/>
    <dgm:cxn modelId="{D1B923E2-2BCF-4CAD-A3C0-1A331E9C4934}" type="presParOf" srcId="{DC9C8333-11F0-4302-B7DA-BF1BB86FAD52}" destId="{870D323A-CEAE-4DE5-9F96-9DE0C85836D3}" srcOrd="0" destOrd="0" presId="urn:microsoft.com/office/officeart/2005/8/layout/orgChart1"/>
    <dgm:cxn modelId="{22655C2B-F783-4BB2-A625-752C243C44E8}" type="presParOf" srcId="{870D323A-CEAE-4DE5-9F96-9DE0C85836D3}" destId="{2809AD38-5941-4C44-92C8-C06DC5D8F2A9}" srcOrd="0" destOrd="0" presId="urn:microsoft.com/office/officeart/2005/8/layout/orgChart1"/>
    <dgm:cxn modelId="{B54F6FE8-267F-464F-AB19-29C2B941A193}" type="presParOf" srcId="{870D323A-CEAE-4DE5-9F96-9DE0C85836D3}" destId="{6677ABBB-AC51-4B7F-BC31-9FB8CE3F8034}" srcOrd="1" destOrd="0" presId="urn:microsoft.com/office/officeart/2005/8/layout/orgChart1"/>
    <dgm:cxn modelId="{1D9C80C5-C7D0-4D0F-82BD-022C60F94A10}" type="presParOf" srcId="{DC9C8333-11F0-4302-B7DA-BF1BB86FAD52}" destId="{F2203248-CE43-4AA7-905C-A8D71BEBED1F}" srcOrd="1" destOrd="0" presId="urn:microsoft.com/office/officeart/2005/8/layout/orgChart1"/>
    <dgm:cxn modelId="{E93FC80E-167A-4EBB-AB55-11FD469C950A}" type="presParOf" srcId="{F2203248-CE43-4AA7-905C-A8D71BEBED1F}" destId="{E75B33C4-46A7-4A7E-95BC-4DD16582A6ED}" srcOrd="0" destOrd="0" presId="urn:microsoft.com/office/officeart/2005/8/layout/orgChart1"/>
    <dgm:cxn modelId="{5633FB56-44FD-4C83-B9E7-6A871BCAA91B}" type="presParOf" srcId="{F2203248-CE43-4AA7-905C-A8D71BEBED1F}" destId="{0081BF6C-BDF4-464A-80F8-C5D0D61FCB6D}" srcOrd="1" destOrd="0" presId="urn:microsoft.com/office/officeart/2005/8/layout/orgChart1"/>
    <dgm:cxn modelId="{DFFF200B-D181-42B3-B8A6-BBA7CF1B1C33}" type="presParOf" srcId="{0081BF6C-BDF4-464A-80F8-C5D0D61FCB6D}" destId="{FB9E3542-83B4-47C8-8B0F-7B148C0F1D79}" srcOrd="0" destOrd="0" presId="urn:microsoft.com/office/officeart/2005/8/layout/orgChart1"/>
    <dgm:cxn modelId="{980A2132-21E6-4792-823A-D0D7C8804F69}" type="presParOf" srcId="{FB9E3542-83B4-47C8-8B0F-7B148C0F1D79}" destId="{920D3386-1262-4619-B4E5-8590CE43F30F}" srcOrd="0" destOrd="0" presId="urn:microsoft.com/office/officeart/2005/8/layout/orgChart1"/>
    <dgm:cxn modelId="{3961D067-3022-44A3-B927-CDD354750717}" type="presParOf" srcId="{FB9E3542-83B4-47C8-8B0F-7B148C0F1D79}" destId="{DED2B696-7A16-4E88-B9D1-88D2A197B4A5}" srcOrd="1" destOrd="0" presId="urn:microsoft.com/office/officeart/2005/8/layout/orgChart1"/>
    <dgm:cxn modelId="{D5EC9FAD-91FC-44CC-9C45-FE3301529DD1}" type="presParOf" srcId="{0081BF6C-BDF4-464A-80F8-C5D0D61FCB6D}" destId="{3970F67D-1098-471B-A9F6-7CE47A466137}" srcOrd="1" destOrd="0" presId="urn:microsoft.com/office/officeart/2005/8/layout/orgChart1"/>
    <dgm:cxn modelId="{9738236E-AEE0-4237-A8C8-3D98F848EF36}" type="presParOf" srcId="{0081BF6C-BDF4-464A-80F8-C5D0D61FCB6D}" destId="{6999C55E-D581-40CC-B6FD-50D021604AA5}" srcOrd="2" destOrd="0" presId="urn:microsoft.com/office/officeart/2005/8/layout/orgChart1"/>
    <dgm:cxn modelId="{E23E4C9E-2649-4193-9DB7-07DD820DD56A}" type="presParOf" srcId="{F2203248-CE43-4AA7-905C-A8D71BEBED1F}" destId="{27CE92E6-ED9A-4B6C-B139-9B707BCC5927}" srcOrd="2" destOrd="0" presId="urn:microsoft.com/office/officeart/2005/8/layout/orgChart1"/>
    <dgm:cxn modelId="{B255E64F-2401-4510-8337-3D92EAB702E7}" type="presParOf" srcId="{F2203248-CE43-4AA7-905C-A8D71BEBED1F}" destId="{14CAC433-A7E8-4959-A065-EA7E26B7E9F6}" srcOrd="3" destOrd="0" presId="urn:microsoft.com/office/officeart/2005/8/layout/orgChart1"/>
    <dgm:cxn modelId="{C3A619D7-787F-4246-AAC3-ACA81E9CE72F}" type="presParOf" srcId="{14CAC433-A7E8-4959-A065-EA7E26B7E9F6}" destId="{06449E65-3E38-4790-B26B-575E547373B1}" srcOrd="0" destOrd="0" presId="urn:microsoft.com/office/officeart/2005/8/layout/orgChart1"/>
    <dgm:cxn modelId="{48DA91C5-5E5F-4243-91F7-F498F0D666B2}" type="presParOf" srcId="{06449E65-3E38-4790-B26B-575E547373B1}" destId="{34F7DA97-0D7B-492B-B0D4-03387B9148B0}" srcOrd="0" destOrd="0" presId="urn:microsoft.com/office/officeart/2005/8/layout/orgChart1"/>
    <dgm:cxn modelId="{1A98F643-3B54-462D-9B3E-9B46B5876F5D}" type="presParOf" srcId="{06449E65-3E38-4790-B26B-575E547373B1}" destId="{157E4925-12F5-4555-A806-428C387FB426}" srcOrd="1" destOrd="0" presId="urn:microsoft.com/office/officeart/2005/8/layout/orgChart1"/>
    <dgm:cxn modelId="{1FE390AF-87D1-4ECE-9ACB-F11B729CD6D4}" type="presParOf" srcId="{14CAC433-A7E8-4959-A065-EA7E26B7E9F6}" destId="{C3620ED7-E46B-42AF-84DF-0027076FA021}" srcOrd="1" destOrd="0" presId="urn:microsoft.com/office/officeart/2005/8/layout/orgChart1"/>
    <dgm:cxn modelId="{8D83246A-7F39-493B-ABCD-685A0D7608CB}" type="presParOf" srcId="{14CAC433-A7E8-4959-A065-EA7E26B7E9F6}" destId="{F2F7CD1A-1791-4C9F-8151-DFE92F1D72E7}" srcOrd="2" destOrd="0" presId="urn:microsoft.com/office/officeart/2005/8/layout/orgChart1"/>
    <dgm:cxn modelId="{969EC4DE-71D8-4366-818A-BE18E6826B8F}" type="presParOf" srcId="{DC9C8333-11F0-4302-B7DA-BF1BB86FAD52}" destId="{E0495B66-F449-456F-ADEE-49FFC990C01A}" srcOrd="2" destOrd="0" presId="urn:microsoft.com/office/officeart/2005/8/layout/orgChart1"/>
    <dgm:cxn modelId="{141BA19E-F646-4602-AE49-404FFD5E34F5}" type="presParOf" srcId="{8A0F26DE-980F-475F-9AC7-BBC4060D01B2}" destId="{193F7409-E51A-4E8E-8494-1666E4E9DA60}" srcOrd="2" destOrd="0" presId="urn:microsoft.com/office/officeart/2005/8/layout/orgChart1"/>
    <dgm:cxn modelId="{D54F982D-4431-4F3F-B195-272706CDC2B5}" type="presParOf" srcId="{8A0F26DE-980F-475F-9AC7-BBC4060D01B2}" destId="{7F1399B4-1E49-4437-AEC7-D016A39333A5}" srcOrd="3" destOrd="0" presId="urn:microsoft.com/office/officeart/2005/8/layout/orgChart1"/>
    <dgm:cxn modelId="{5374F2B4-658B-4A2F-96B4-90EDC42129D0}" type="presParOf" srcId="{7F1399B4-1E49-4437-AEC7-D016A39333A5}" destId="{BBD0EB41-A977-4920-ABF9-D21285D777FB}" srcOrd="0" destOrd="0" presId="urn:microsoft.com/office/officeart/2005/8/layout/orgChart1"/>
    <dgm:cxn modelId="{4FFF192F-954B-4F25-82CE-BE9C3C943204}" type="presParOf" srcId="{BBD0EB41-A977-4920-ABF9-D21285D777FB}" destId="{C4E13FF8-8B62-45BB-ACAA-0BC13E09AC7E}" srcOrd="0" destOrd="0" presId="urn:microsoft.com/office/officeart/2005/8/layout/orgChart1"/>
    <dgm:cxn modelId="{F88A2239-1BA0-403B-9ACA-1733B316FE8D}" type="presParOf" srcId="{BBD0EB41-A977-4920-ABF9-D21285D777FB}" destId="{54D9A3DD-BF7D-4798-A288-2C1B41D0045A}" srcOrd="1" destOrd="0" presId="urn:microsoft.com/office/officeart/2005/8/layout/orgChart1"/>
    <dgm:cxn modelId="{2170A8CF-BF0E-4AD8-BE62-D89D4BA210C3}" type="presParOf" srcId="{7F1399B4-1E49-4437-AEC7-D016A39333A5}" destId="{89D34A7F-B47C-49A8-B4D3-12B9E909DD1A}" srcOrd="1" destOrd="0" presId="urn:microsoft.com/office/officeart/2005/8/layout/orgChart1"/>
    <dgm:cxn modelId="{A78417BC-4293-4402-BACF-29DBF1FD9662}" type="presParOf" srcId="{89D34A7F-B47C-49A8-B4D3-12B9E909DD1A}" destId="{8FA5AA61-6C4B-48E3-BA23-C57494DBB940}" srcOrd="0" destOrd="0" presId="urn:microsoft.com/office/officeart/2005/8/layout/orgChart1"/>
    <dgm:cxn modelId="{D2F9A08E-91C8-4EE0-8431-A0A9C3629CC6}" type="presParOf" srcId="{89D34A7F-B47C-49A8-B4D3-12B9E909DD1A}" destId="{76065193-65CE-4A54-9AD5-B4ED4882CD58}" srcOrd="1" destOrd="0" presId="urn:microsoft.com/office/officeart/2005/8/layout/orgChart1"/>
    <dgm:cxn modelId="{47C66030-1A06-494F-9FE6-C2595E2FF2F6}" type="presParOf" srcId="{76065193-65CE-4A54-9AD5-B4ED4882CD58}" destId="{26A3290E-0CF6-4153-AA00-4DAECE577749}" srcOrd="0" destOrd="0" presId="urn:microsoft.com/office/officeart/2005/8/layout/orgChart1"/>
    <dgm:cxn modelId="{193E91C3-0F32-41B2-87DB-C14C9E3967C5}" type="presParOf" srcId="{26A3290E-0CF6-4153-AA00-4DAECE577749}" destId="{EE97BF97-4D43-43EB-B141-2820A83323CE}" srcOrd="0" destOrd="0" presId="urn:microsoft.com/office/officeart/2005/8/layout/orgChart1"/>
    <dgm:cxn modelId="{AE045221-B22C-4D74-A627-B8860F963D54}" type="presParOf" srcId="{26A3290E-0CF6-4153-AA00-4DAECE577749}" destId="{CA8F3A1F-974E-47F5-920C-F652B674CF1F}" srcOrd="1" destOrd="0" presId="urn:microsoft.com/office/officeart/2005/8/layout/orgChart1"/>
    <dgm:cxn modelId="{6675B525-8527-465C-94F4-D666ADD0F39E}" type="presParOf" srcId="{76065193-65CE-4A54-9AD5-B4ED4882CD58}" destId="{0D176B4F-0689-45C9-8EFD-631B294FB18A}" srcOrd="1" destOrd="0" presId="urn:microsoft.com/office/officeart/2005/8/layout/orgChart1"/>
    <dgm:cxn modelId="{68E103FC-F777-446E-8904-DC27549B84B7}" type="presParOf" srcId="{76065193-65CE-4A54-9AD5-B4ED4882CD58}" destId="{988C9FE8-F7FD-4A1C-AFF5-EDE7A890E8F8}" srcOrd="2" destOrd="0" presId="urn:microsoft.com/office/officeart/2005/8/layout/orgChart1"/>
    <dgm:cxn modelId="{FD621735-B759-48EB-9E6B-714EA98C3B78}" type="presParOf" srcId="{89D34A7F-B47C-49A8-B4D3-12B9E909DD1A}" destId="{6DA89A9D-2DDB-4816-AA51-FB34129B8A3D}" srcOrd="2" destOrd="0" presId="urn:microsoft.com/office/officeart/2005/8/layout/orgChart1"/>
    <dgm:cxn modelId="{884D6102-7FD7-4BFE-A3C8-E8BB818A39B7}" type="presParOf" srcId="{89D34A7F-B47C-49A8-B4D3-12B9E909DD1A}" destId="{C6B9DFE3-6D90-480A-A731-5E132986454C}" srcOrd="3" destOrd="0" presId="urn:microsoft.com/office/officeart/2005/8/layout/orgChart1"/>
    <dgm:cxn modelId="{87B0FC1F-B8CE-4C9D-BF27-45943B0D52BB}" type="presParOf" srcId="{C6B9DFE3-6D90-480A-A731-5E132986454C}" destId="{8A3BE006-78A5-4084-8DF6-BF3FEEC52ED8}" srcOrd="0" destOrd="0" presId="urn:microsoft.com/office/officeart/2005/8/layout/orgChart1"/>
    <dgm:cxn modelId="{14622CDC-0727-45CD-B7F8-7841CF888670}" type="presParOf" srcId="{8A3BE006-78A5-4084-8DF6-BF3FEEC52ED8}" destId="{A5CC45A5-F09F-4C56-8B97-0F0A5D402CB3}" srcOrd="0" destOrd="0" presId="urn:microsoft.com/office/officeart/2005/8/layout/orgChart1"/>
    <dgm:cxn modelId="{4A1D8EFB-067D-433D-9230-80C2CCC20E2A}" type="presParOf" srcId="{8A3BE006-78A5-4084-8DF6-BF3FEEC52ED8}" destId="{42356D9B-77D4-4831-9BF7-9D83D3F1C633}" srcOrd="1" destOrd="0" presId="urn:microsoft.com/office/officeart/2005/8/layout/orgChart1"/>
    <dgm:cxn modelId="{934B3D70-BFD0-461B-8990-2D16F9E443CE}" type="presParOf" srcId="{C6B9DFE3-6D90-480A-A731-5E132986454C}" destId="{7164F901-82C4-4EC1-B2DF-64E195DF772C}" srcOrd="1" destOrd="0" presId="urn:microsoft.com/office/officeart/2005/8/layout/orgChart1"/>
    <dgm:cxn modelId="{A8302127-6E22-4ABD-81AE-E8DA6794AE36}" type="presParOf" srcId="{C6B9DFE3-6D90-480A-A731-5E132986454C}" destId="{1D489E6A-C8EB-45D7-A0AC-6D2BFE4A8946}" srcOrd="2" destOrd="0" presId="urn:microsoft.com/office/officeart/2005/8/layout/orgChart1"/>
    <dgm:cxn modelId="{2E59510B-AD13-4407-BCDD-5989C599F9F7}" type="presParOf" srcId="{7F1399B4-1E49-4437-AEC7-D016A39333A5}" destId="{58FA3135-A4C1-4676-AA4F-B2771BDCFE00}" srcOrd="2" destOrd="0" presId="urn:microsoft.com/office/officeart/2005/8/layout/orgChart1"/>
    <dgm:cxn modelId="{CBAC7594-76E0-49B1-8B8B-741977690992}" type="presParOf" srcId="{8A0F26DE-980F-475F-9AC7-BBC4060D01B2}" destId="{820142A0-4CA4-41C7-89D9-459D79C00783}" srcOrd="4" destOrd="0" presId="urn:microsoft.com/office/officeart/2005/8/layout/orgChart1"/>
    <dgm:cxn modelId="{C5515519-90A7-4A08-B826-9BF6E6DFB3EB}" type="presParOf" srcId="{8A0F26DE-980F-475F-9AC7-BBC4060D01B2}" destId="{E6B063A3-06EB-425A-A6D4-369CDF8298DC}" srcOrd="5" destOrd="0" presId="urn:microsoft.com/office/officeart/2005/8/layout/orgChart1"/>
    <dgm:cxn modelId="{2EBCC008-06C4-4EA8-81E9-04BF34748038}" type="presParOf" srcId="{E6B063A3-06EB-425A-A6D4-369CDF8298DC}" destId="{CF43C9F2-AB50-4503-9440-1EF8962C612D}" srcOrd="0" destOrd="0" presId="urn:microsoft.com/office/officeart/2005/8/layout/orgChart1"/>
    <dgm:cxn modelId="{A724E768-0668-4E07-B6B0-C3F2C4DE76B8}" type="presParOf" srcId="{CF43C9F2-AB50-4503-9440-1EF8962C612D}" destId="{3CAB232B-9D0E-46C7-9249-FB9CF72E738F}" srcOrd="0" destOrd="0" presId="urn:microsoft.com/office/officeart/2005/8/layout/orgChart1"/>
    <dgm:cxn modelId="{02CAAA94-2824-45E7-8B1A-595506F37FFC}" type="presParOf" srcId="{CF43C9F2-AB50-4503-9440-1EF8962C612D}" destId="{33BC9916-F72A-4ED0-A8F9-9896EB1E3713}" srcOrd="1" destOrd="0" presId="urn:microsoft.com/office/officeart/2005/8/layout/orgChart1"/>
    <dgm:cxn modelId="{0396F2D0-A33E-4173-A108-8FDFCDF211FD}" type="presParOf" srcId="{E6B063A3-06EB-425A-A6D4-369CDF8298DC}" destId="{C942706E-8620-4E95-9F11-1E00C45554EF}" srcOrd="1" destOrd="0" presId="urn:microsoft.com/office/officeart/2005/8/layout/orgChart1"/>
    <dgm:cxn modelId="{788E0C0F-30AD-43CC-AB98-CC7CA968800D}" type="presParOf" srcId="{C942706E-8620-4E95-9F11-1E00C45554EF}" destId="{5B1EBC68-4547-456C-840D-6E349B978711}" srcOrd="0" destOrd="0" presId="urn:microsoft.com/office/officeart/2005/8/layout/orgChart1"/>
    <dgm:cxn modelId="{1D8801DC-8FFB-4B95-80FB-D89010C2E108}" type="presParOf" srcId="{C942706E-8620-4E95-9F11-1E00C45554EF}" destId="{428A5AA8-0D35-41F5-B9AF-BA22DE765A73}" srcOrd="1" destOrd="0" presId="urn:microsoft.com/office/officeart/2005/8/layout/orgChart1"/>
    <dgm:cxn modelId="{E59D1F3D-03BF-4B7C-9E0F-A13B1E90E746}" type="presParOf" srcId="{428A5AA8-0D35-41F5-B9AF-BA22DE765A73}" destId="{80981AF0-27E9-4C9B-9633-8C6C131D41C7}" srcOrd="0" destOrd="0" presId="urn:microsoft.com/office/officeart/2005/8/layout/orgChart1"/>
    <dgm:cxn modelId="{4E81F71F-FDB9-40C2-940E-7A35ABE5CAE5}" type="presParOf" srcId="{80981AF0-27E9-4C9B-9633-8C6C131D41C7}" destId="{77753DBB-6060-4764-9C54-C7DE5713D70A}" srcOrd="0" destOrd="0" presId="urn:microsoft.com/office/officeart/2005/8/layout/orgChart1"/>
    <dgm:cxn modelId="{D63BEFEE-2A4A-4B3A-A270-F6FBCC87B5EB}" type="presParOf" srcId="{80981AF0-27E9-4C9B-9633-8C6C131D41C7}" destId="{C3BB2DF1-EA7E-49C4-9B9E-C3D256FD0722}" srcOrd="1" destOrd="0" presId="urn:microsoft.com/office/officeart/2005/8/layout/orgChart1"/>
    <dgm:cxn modelId="{F07C4265-66C6-4591-A815-CE747B006CBD}" type="presParOf" srcId="{428A5AA8-0D35-41F5-B9AF-BA22DE765A73}" destId="{9A12D818-09E6-4622-BDD5-8D77843481B3}" srcOrd="1" destOrd="0" presId="urn:microsoft.com/office/officeart/2005/8/layout/orgChart1"/>
    <dgm:cxn modelId="{692846E7-999B-4DE5-BE2C-603952359A8D}" type="presParOf" srcId="{428A5AA8-0D35-41F5-B9AF-BA22DE765A73}" destId="{E6D52ADD-CB4C-4B54-AB99-6B6D087AF15C}" srcOrd="2" destOrd="0" presId="urn:microsoft.com/office/officeart/2005/8/layout/orgChart1"/>
    <dgm:cxn modelId="{7773AAFE-DA72-4263-A4BE-5A6FD1B7E78D}" type="presParOf" srcId="{C942706E-8620-4E95-9F11-1E00C45554EF}" destId="{1B794D56-BBC9-4904-8D3E-7E0970914DD7}" srcOrd="2" destOrd="0" presId="urn:microsoft.com/office/officeart/2005/8/layout/orgChart1"/>
    <dgm:cxn modelId="{DEFA4D2B-81DA-44FA-987D-F792C11F1CFA}" type="presParOf" srcId="{C942706E-8620-4E95-9F11-1E00C45554EF}" destId="{B078760F-C9B4-4A9C-9CF9-F4B70B3F1504}" srcOrd="3" destOrd="0" presId="urn:microsoft.com/office/officeart/2005/8/layout/orgChart1"/>
    <dgm:cxn modelId="{77460652-BEBB-4712-A313-38FA384D0D5A}" type="presParOf" srcId="{B078760F-C9B4-4A9C-9CF9-F4B70B3F1504}" destId="{7A6A209F-FAF5-4E43-9948-61F3522C34BE}" srcOrd="0" destOrd="0" presId="urn:microsoft.com/office/officeart/2005/8/layout/orgChart1"/>
    <dgm:cxn modelId="{9BD9EE98-BF9D-486E-857A-E16DEECBC02D}" type="presParOf" srcId="{7A6A209F-FAF5-4E43-9948-61F3522C34BE}" destId="{9F42C7A6-128F-497D-8BD7-469037CDE151}" srcOrd="0" destOrd="0" presId="urn:microsoft.com/office/officeart/2005/8/layout/orgChart1"/>
    <dgm:cxn modelId="{A3E82958-F207-42FF-A581-7150316025C0}" type="presParOf" srcId="{7A6A209F-FAF5-4E43-9948-61F3522C34BE}" destId="{B3BFC0DF-5869-426D-92A7-870A8B011444}" srcOrd="1" destOrd="0" presId="urn:microsoft.com/office/officeart/2005/8/layout/orgChart1"/>
    <dgm:cxn modelId="{1CB0CC06-87F8-4D19-A49E-CD5192026662}" type="presParOf" srcId="{B078760F-C9B4-4A9C-9CF9-F4B70B3F1504}" destId="{23858A13-1ABA-4ACE-8803-A8F4E7ED75B0}" srcOrd="1" destOrd="0" presId="urn:microsoft.com/office/officeart/2005/8/layout/orgChart1"/>
    <dgm:cxn modelId="{74A7267B-876C-4E64-AE7A-697696AC2251}" type="presParOf" srcId="{B078760F-C9B4-4A9C-9CF9-F4B70B3F1504}" destId="{6F8DFEE1-BF8C-4B6B-8355-55C8CFF09A25}" srcOrd="2" destOrd="0" presId="urn:microsoft.com/office/officeart/2005/8/layout/orgChart1"/>
    <dgm:cxn modelId="{2202AC93-84C6-40CB-BDD8-52430A3FE33B}" type="presParOf" srcId="{E6B063A3-06EB-425A-A6D4-369CDF8298DC}" destId="{9E43C12E-0290-450B-B20F-552912F73C8A}" srcOrd="2" destOrd="0" presId="urn:microsoft.com/office/officeart/2005/8/layout/orgChart1"/>
    <dgm:cxn modelId="{2652BCC0-8B12-43BB-B764-37912A89DAC7}" type="presParOf" srcId="{8A0F26DE-980F-475F-9AC7-BBC4060D01B2}" destId="{AA457BFB-3FA8-4A61-A9FD-0C1C7C015C09}" srcOrd="6" destOrd="0" presId="urn:microsoft.com/office/officeart/2005/8/layout/orgChart1"/>
    <dgm:cxn modelId="{52B58688-42E1-4CAD-9248-E87C62B43E4E}" type="presParOf" srcId="{8A0F26DE-980F-475F-9AC7-BBC4060D01B2}" destId="{BD670834-D263-4D7E-A3B5-F77BCDECE617}" srcOrd="7" destOrd="0" presId="urn:microsoft.com/office/officeart/2005/8/layout/orgChart1"/>
    <dgm:cxn modelId="{05471893-77B6-4303-B809-F2FC26C55907}" type="presParOf" srcId="{BD670834-D263-4D7E-A3B5-F77BCDECE617}" destId="{A1C9641D-73EA-4976-8CA1-9433D59B56F1}" srcOrd="0" destOrd="0" presId="urn:microsoft.com/office/officeart/2005/8/layout/orgChart1"/>
    <dgm:cxn modelId="{30FFFE4F-914C-4CE0-B088-460789449744}" type="presParOf" srcId="{A1C9641D-73EA-4976-8CA1-9433D59B56F1}" destId="{9FF4E8F1-C869-48F7-961F-47B1B813598E}" srcOrd="0" destOrd="0" presId="urn:microsoft.com/office/officeart/2005/8/layout/orgChart1"/>
    <dgm:cxn modelId="{1B4A1BA0-AE66-4313-AE78-FEF78EEC0CDB}" type="presParOf" srcId="{A1C9641D-73EA-4976-8CA1-9433D59B56F1}" destId="{E1AB20D3-6333-45DB-A2DA-79190CF9E448}" srcOrd="1" destOrd="0" presId="urn:microsoft.com/office/officeart/2005/8/layout/orgChart1"/>
    <dgm:cxn modelId="{9B6294C9-DEA6-4AF8-848F-E4EB17EDB422}" type="presParOf" srcId="{BD670834-D263-4D7E-A3B5-F77BCDECE617}" destId="{6DE12D73-A318-4358-88D9-9188EAA38BE7}" srcOrd="1" destOrd="0" presId="urn:microsoft.com/office/officeart/2005/8/layout/orgChart1"/>
    <dgm:cxn modelId="{6E948A49-67BA-4793-B458-6399A914440B}" type="presParOf" srcId="{6DE12D73-A318-4358-88D9-9188EAA38BE7}" destId="{08D917B5-C687-4CD4-8A06-27A227586950}" srcOrd="0" destOrd="0" presId="urn:microsoft.com/office/officeart/2005/8/layout/orgChart1"/>
    <dgm:cxn modelId="{9B0A941B-00F2-405A-812B-527ADBFB7D58}" type="presParOf" srcId="{6DE12D73-A318-4358-88D9-9188EAA38BE7}" destId="{6C2833ED-72F1-4E1C-BACE-A935C7914215}" srcOrd="1" destOrd="0" presId="urn:microsoft.com/office/officeart/2005/8/layout/orgChart1"/>
    <dgm:cxn modelId="{B9F04D3B-1F8C-4D29-884C-F2F1B9FA10A9}" type="presParOf" srcId="{6C2833ED-72F1-4E1C-BACE-A935C7914215}" destId="{2DDA8092-770D-46FF-B2FB-0DBC992B939E}" srcOrd="0" destOrd="0" presId="urn:microsoft.com/office/officeart/2005/8/layout/orgChart1"/>
    <dgm:cxn modelId="{662FF12B-842C-4211-A517-B0C3C262034A}" type="presParOf" srcId="{2DDA8092-770D-46FF-B2FB-0DBC992B939E}" destId="{11E04547-C5BC-4ED8-9CCA-14017EC461AC}" srcOrd="0" destOrd="0" presId="urn:microsoft.com/office/officeart/2005/8/layout/orgChart1"/>
    <dgm:cxn modelId="{FF43C7C2-FA81-429F-9F70-F8480D665B08}" type="presParOf" srcId="{2DDA8092-770D-46FF-B2FB-0DBC992B939E}" destId="{C1E8431E-9E59-4D69-9518-9F472EBCDE3D}" srcOrd="1" destOrd="0" presId="urn:microsoft.com/office/officeart/2005/8/layout/orgChart1"/>
    <dgm:cxn modelId="{0937F773-FBDB-4D0B-AAD2-D747C2ABB576}" type="presParOf" srcId="{6C2833ED-72F1-4E1C-BACE-A935C7914215}" destId="{4A0C316F-96AD-4433-9983-3A5EAF0B1D87}" srcOrd="1" destOrd="0" presId="urn:microsoft.com/office/officeart/2005/8/layout/orgChart1"/>
    <dgm:cxn modelId="{04AE3A2C-5D4D-41E2-83BD-DC136BCEC497}" type="presParOf" srcId="{6C2833ED-72F1-4E1C-BACE-A935C7914215}" destId="{5D10E5C7-ECAC-4F97-8587-BDF221F3033E}" srcOrd="2" destOrd="0" presId="urn:microsoft.com/office/officeart/2005/8/layout/orgChart1"/>
    <dgm:cxn modelId="{3C00ADE3-EEE7-4FAC-87C7-03E3B011E8FC}" type="presParOf" srcId="{6DE12D73-A318-4358-88D9-9188EAA38BE7}" destId="{BC6E4FCD-167A-4FA6-93CF-5588EC86FA01}" srcOrd="2" destOrd="0" presId="urn:microsoft.com/office/officeart/2005/8/layout/orgChart1"/>
    <dgm:cxn modelId="{DC0EF406-4550-49C8-8232-D8F55042BAFC}" type="presParOf" srcId="{6DE12D73-A318-4358-88D9-9188EAA38BE7}" destId="{86659951-14EA-4A26-94C7-199F154E8799}" srcOrd="3" destOrd="0" presId="urn:microsoft.com/office/officeart/2005/8/layout/orgChart1"/>
    <dgm:cxn modelId="{13F569F6-E3C9-4EE1-8061-422BD8904812}" type="presParOf" srcId="{86659951-14EA-4A26-94C7-199F154E8799}" destId="{A0DF752B-8CFD-46FD-8F35-5FD8ECED99D0}" srcOrd="0" destOrd="0" presId="urn:microsoft.com/office/officeart/2005/8/layout/orgChart1"/>
    <dgm:cxn modelId="{53C351E9-694D-40F8-8DAF-E855E06349F8}" type="presParOf" srcId="{A0DF752B-8CFD-46FD-8F35-5FD8ECED99D0}" destId="{BB2EB324-FD24-4603-BBA6-A4EE460CB3E8}" srcOrd="0" destOrd="0" presId="urn:microsoft.com/office/officeart/2005/8/layout/orgChart1"/>
    <dgm:cxn modelId="{991F5BAD-1C03-4AFE-9768-2C9590F4AD29}" type="presParOf" srcId="{A0DF752B-8CFD-46FD-8F35-5FD8ECED99D0}" destId="{D2508B92-12DE-4993-A6C5-F1F902DF5840}" srcOrd="1" destOrd="0" presId="urn:microsoft.com/office/officeart/2005/8/layout/orgChart1"/>
    <dgm:cxn modelId="{491B67D0-6442-4F14-B75E-C469CEB62DEB}" type="presParOf" srcId="{86659951-14EA-4A26-94C7-199F154E8799}" destId="{BD33AFAD-01BD-486F-94CE-9B25FAD54AE7}" srcOrd="1" destOrd="0" presId="urn:microsoft.com/office/officeart/2005/8/layout/orgChart1"/>
    <dgm:cxn modelId="{D4ABB7B2-BB65-44C2-963B-A4B8DC847F06}" type="presParOf" srcId="{86659951-14EA-4A26-94C7-199F154E8799}" destId="{9CEF8B11-C435-4E62-9211-78939B6E18AD}" srcOrd="2" destOrd="0" presId="urn:microsoft.com/office/officeart/2005/8/layout/orgChart1"/>
    <dgm:cxn modelId="{DD5C0857-5C89-4E7D-A0D2-65FAF27602AD}" type="presParOf" srcId="{6DE12D73-A318-4358-88D9-9188EAA38BE7}" destId="{683060CA-7B9D-41CF-88B3-691304A76142}" srcOrd="4" destOrd="0" presId="urn:microsoft.com/office/officeart/2005/8/layout/orgChart1"/>
    <dgm:cxn modelId="{A6069187-BA8C-44A0-B23B-111C5215923A}" type="presParOf" srcId="{6DE12D73-A318-4358-88D9-9188EAA38BE7}" destId="{33F02323-3FEB-4066-A511-B92505A042BE}" srcOrd="5" destOrd="0" presId="urn:microsoft.com/office/officeart/2005/8/layout/orgChart1"/>
    <dgm:cxn modelId="{F0F2DD10-A221-4EBD-A87D-67D8490C4049}" type="presParOf" srcId="{33F02323-3FEB-4066-A511-B92505A042BE}" destId="{C406B39C-BBCB-4F2F-8E50-6F55A45A8965}" srcOrd="0" destOrd="0" presId="urn:microsoft.com/office/officeart/2005/8/layout/orgChart1"/>
    <dgm:cxn modelId="{C22F3777-3D1E-4B49-9487-39146D1069A0}" type="presParOf" srcId="{C406B39C-BBCB-4F2F-8E50-6F55A45A8965}" destId="{D0F1A737-84B2-4EF0-9AC6-327468F3595A}" srcOrd="0" destOrd="0" presId="urn:microsoft.com/office/officeart/2005/8/layout/orgChart1"/>
    <dgm:cxn modelId="{155C609E-19C3-42D6-9360-029ABB579E5F}" type="presParOf" srcId="{C406B39C-BBCB-4F2F-8E50-6F55A45A8965}" destId="{E39FFF36-25D3-466D-B5B5-D7322F44FD57}" srcOrd="1" destOrd="0" presId="urn:microsoft.com/office/officeart/2005/8/layout/orgChart1"/>
    <dgm:cxn modelId="{50005505-27FA-4B82-8C29-4742929B8085}" type="presParOf" srcId="{33F02323-3FEB-4066-A511-B92505A042BE}" destId="{AC466EE5-1005-44CA-B9B3-46CD95674F14}" srcOrd="1" destOrd="0" presId="urn:microsoft.com/office/officeart/2005/8/layout/orgChart1"/>
    <dgm:cxn modelId="{D4250F95-C2A4-4B5E-8A70-A7D2318AC296}" type="presParOf" srcId="{33F02323-3FEB-4066-A511-B92505A042BE}" destId="{AFD047C8-8C13-43EA-8A9A-3D3958B70A20}" srcOrd="2" destOrd="0" presId="urn:microsoft.com/office/officeart/2005/8/layout/orgChart1"/>
    <dgm:cxn modelId="{A7AE80DD-695C-42B1-BD03-BB1165BDA57C}" type="presParOf" srcId="{BD670834-D263-4D7E-A3B5-F77BCDECE617}" destId="{36F6A360-E6BB-48D7-95F4-DC61C51C5664}" srcOrd="2" destOrd="0" presId="urn:microsoft.com/office/officeart/2005/8/layout/orgChart1"/>
    <dgm:cxn modelId="{54A9AF9C-0005-485F-A90B-B8A5C96B48FD}" type="presParOf" srcId="{72C272BF-C8A3-4FE1-AEA9-81314D9096E7}" destId="{D4E4DF3E-9D6E-4576-BA2C-C36D72F88B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060CA-7B9D-41CF-88B3-691304A76142}">
      <dsp:nvSpPr>
        <dsp:cNvPr id="0" name=""/>
        <dsp:cNvSpPr/>
      </dsp:nvSpPr>
      <dsp:spPr>
        <a:xfrm>
          <a:off x="183002" y="2601494"/>
          <a:ext cx="269838" cy="3381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1979"/>
              </a:lnTo>
              <a:lnTo>
                <a:pt x="269838" y="338197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E4FCD-167A-4FA6-93CF-5588EC86FA01}">
      <dsp:nvSpPr>
        <dsp:cNvPr id="0" name=""/>
        <dsp:cNvSpPr/>
      </dsp:nvSpPr>
      <dsp:spPr>
        <a:xfrm>
          <a:off x="183002" y="2601494"/>
          <a:ext cx="269838" cy="2104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4742"/>
              </a:lnTo>
              <a:lnTo>
                <a:pt x="269838" y="21047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D917B5-C687-4CD4-8A06-27A227586950}">
      <dsp:nvSpPr>
        <dsp:cNvPr id="0" name=""/>
        <dsp:cNvSpPr/>
      </dsp:nvSpPr>
      <dsp:spPr>
        <a:xfrm>
          <a:off x="183002" y="2601494"/>
          <a:ext cx="269838" cy="827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7505"/>
              </a:lnTo>
              <a:lnTo>
                <a:pt x="269838" y="82750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57BFB-3FA8-4A61-A9FD-0C1C7C015C09}">
      <dsp:nvSpPr>
        <dsp:cNvPr id="0" name=""/>
        <dsp:cNvSpPr/>
      </dsp:nvSpPr>
      <dsp:spPr>
        <a:xfrm>
          <a:off x="902572" y="1324257"/>
          <a:ext cx="3265049" cy="377774"/>
        </a:xfrm>
        <a:custGeom>
          <a:avLst/>
          <a:gdLst/>
          <a:ahLst/>
          <a:cxnLst/>
          <a:rect l="0" t="0" r="0" b="0"/>
          <a:pathLst>
            <a:path>
              <a:moveTo>
                <a:pt x="3265049" y="0"/>
              </a:moveTo>
              <a:lnTo>
                <a:pt x="3265049" y="188887"/>
              </a:lnTo>
              <a:lnTo>
                <a:pt x="0" y="188887"/>
              </a:lnTo>
              <a:lnTo>
                <a:pt x="0" y="37777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94D56-BBC9-4904-8D3E-7E0970914DD7}">
      <dsp:nvSpPr>
        <dsp:cNvPr id="0" name=""/>
        <dsp:cNvSpPr/>
      </dsp:nvSpPr>
      <dsp:spPr>
        <a:xfrm>
          <a:off x="2359702" y="2601494"/>
          <a:ext cx="269838" cy="2104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4742"/>
              </a:lnTo>
              <a:lnTo>
                <a:pt x="269838" y="21047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EBC68-4547-456C-840D-6E349B978711}">
      <dsp:nvSpPr>
        <dsp:cNvPr id="0" name=""/>
        <dsp:cNvSpPr/>
      </dsp:nvSpPr>
      <dsp:spPr>
        <a:xfrm>
          <a:off x="2359702" y="2601494"/>
          <a:ext cx="269838" cy="827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7505"/>
              </a:lnTo>
              <a:lnTo>
                <a:pt x="269838" y="82750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0142A0-4CA4-41C7-89D9-459D79C00783}">
      <dsp:nvSpPr>
        <dsp:cNvPr id="0" name=""/>
        <dsp:cNvSpPr/>
      </dsp:nvSpPr>
      <dsp:spPr>
        <a:xfrm>
          <a:off x="3079272" y="1324257"/>
          <a:ext cx="1088349" cy="377774"/>
        </a:xfrm>
        <a:custGeom>
          <a:avLst/>
          <a:gdLst/>
          <a:ahLst/>
          <a:cxnLst/>
          <a:rect l="0" t="0" r="0" b="0"/>
          <a:pathLst>
            <a:path>
              <a:moveTo>
                <a:pt x="1088349" y="0"/>
              </a:moveTo>
              <a:lnTo>
                <a:pt x="1088349" y="188887"/>
              </a:lnTo>
              <a:lnTo>
                <a:pt x="0" y="188887"/>
              </a:lnTo>
              <a:lnTo>
                <a:pt x="0" y="37777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89A9D-2DDB-4816-AA51-FB34129B8A3D}">
      <dsp:nvSpPr>
        <dsp:cNvPr id="0" name=""/>
        <dsp:cNvSpPr/>
      </dsp:nvSpPr>
      <dsp:spPr>
        <a:xfrm>
          <a:off x="4536402" y="2601494"/>
          <a:ext cx="269838" cy="2104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4742"/>
              </a:lnTo>
              <a:lnTo>
                <a:pt x="269838" y="21047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5AA61-6C4B-48E3-BA23-C57494DBB940}">
      <dsp:nvSpPr>
        <dsp:cNvPr id="0" name=""/>
        <dsp:cNvSpPr/>
      </dsp:nvSpPr>
      <dsp:spPr>
        <a:xfrm>
          <a:off x="4536402" y="2601494"/>
          <a:ext cx="269838" cy="827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7505"/>
              </a:lnTo>
              <a:lnTo>
                <a:pt x="269838" y="82750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F7409-E51A-4E8E-8494-1666E4E9DA60}">
      <dsp:nvSpPr>
        <dsp:cNvPr id="0" name=""/>
        <dsp:cNvSpPr/>
      </dsp:nvSpPr>
      <dsp:spPr>
        <a:xfrm>
          <a:off x="4167622" y="1324257"/>
          <a:ext cx="1088349" cy="377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887"/>
              </a:lnTo>
              <a:lnTo>
                <a:pt x="1088349" y="188887"/>
              </a:lnTo>
              <a:lnTo>
                <a:pt x="1088349" y="37777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CE92E6-ED9A-4B6C-B139-9B707BCC5927}">
      <dsp:nvSpPr>
        <dsp:cNvPr id="0" name=""/>
        <dsp:cNvSpPr/>
      </dsp:nvSpPr>
      <dsp:spPr>
        <a:xfrm>
          <a:off x="6713101" y="2601494"/>
          <a:ext cx="269838" cy="21047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4742"/>
              </a:lnTo>
              <a:lnTo>
                <a:pt x="269838" y="21047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5B33C4-46A7-4A7E-95BC-4DD16582A6ED}">
      <dsp:nvSpPr>
        <dsp:cNvPr id="0" name=""/>
        <dsp:cNvSpPr/>
      </dsp:nvSpPr>
      <dsp:spPr>
        <a:xfrm>
          <a:off x="6713101" y="2601494"/>
          <a:ext cx="269838" cy="827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7505"/>
              </a:lnTo>
              <a:lnTo>
                <a:pt x="269838" y="82750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15995-F22D-4248-B1A8-D9831769386B}">
      <dsp:nvSpPr>
        <dsp:cNvPr id="0" name=""/>
        <dsp:cNvSpPr/>
      </dsp:nvSpPr>
      <dsp:spPr>
        <a:xfrm>
          <a:off x="4167622" y="1324257"/>
          <a:ext cx="3265049" cy="377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887"/>
              </a:lnTo>
              <a:lnTo>
                <a:pt x="3265049" y="188887"/>
              </a:lnTo>
              <a:lnTo>
                <a:pt x="3265049" y="37777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E4BE82-EC16-472D-8D49-8D3959BC890F}">
      <dsp:nvSpPr>
        <dsp:cNvPr id="0" name=""/>
        <dsp:cNvSpPr/>
      </dsp:nvSpPr>
      <dsp:spPr>
        <a:xfrm>
          <a:off x="3268159" y="424794"/>
          <a:ext cx="1798925" cy="89946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Блоки проекта</a:t>
          </a:r>
          <a:endParaRPr lang="ru-RU" sz="1800" kern="1200" dirty="0"/>
        </a:p>
      </dsp:txBody>
      <dsp:txXfrm>
        <a:off x="3268159" y="424794"/>
        <a:ext cx="1798925" cy="899462"/>
      </dsp:txXfrm>
    </dsp:sp>
    <dsp:sp modelId="{2809AD38-5941-4C44-92C8-C06DC5D8F2A9}">
      <dsp:nvSpPr>
        <dsp:cNvPr id="0" name=""/>
        <dsp:cNvSpPr/>
      </dsp:nvSpPr>
      <dsp:spPr>
        <a:xfrm>
          <a:off x="6533209" y="1702031"/>
          <a:ext cx="1798925" cy="89946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Контроль</a:t>
          </a:r>
          <a:endParaRPr lang="ru-RU" sz="1800" kern="1200" dirty="0"/>
        </a:p>
      </dsp:txBody>
      <dsp:txXfrm>
        <a:off x="6533209" y="1702031"/>
        <a:ext cx="1798925" cy="899462"/>
      </dsp:txXfrm>
    </dsp:sp>
    <dsp:sp modelId="{920D3386-1262-4619-B4E5-8590CE43F30F}">
      <dsp:nvSpPr>
        <dsp:cNvPr id="0" name=""/>
        <dsp:cNvSpPr/>
      </dsp:nvSpPr>
      <dsp:spPr>
        <a:xfrm>
          <a:off x="6982940" y="2979268"/>
          <a:ext cx="1798925" cy="89946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Тесты</a:t>
          </a:r>
          <a:endParaRPr lang="ru-RU" sz="1800" kern="1200" dirty="0"/>
        </a:p>
      </dsp:txBody>
      <dsp:txXfrm>
        <a:off x="6982940" y="2979268"/>
        <a:ext cx="1798925" cy="899462"/>
      </dsp:txXfrm>
    </dsp:sp>
    <dsp:sp modelId="{34F7DA97-0D7B-492B-B0D4-03387B9148B0}">
      <dsp:nvSpPr>
        <dsp:cNvPr id="0" name=""/>
        <dsp:cNvSpPr/>
      </dsp:nvSpPr>
      <dsp:spPr>
        <a:xfrm>
          <a:off x="6982940" y="4256505"/>
          <a:ext cx="1798925" cy="89946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Диктанты</a:t>
          </a:r>
          <a:endParaRPr lang="ru-RU" sz="1800" kern="1200" dirty="0"/>
        </a:p>
      </dsp:txBody>
      <dsp:txXfrm>
        <a:off x="6982940" y="4256505"/>
        <a:ext cx="1798925" cy="899462"/>
      </dsp:txXfrm>
    </dsp:sp>
    <dsp:sp modelId="{C4E13FF8-8B62-45BB-ACAA-0BC13E09AC7E}">
      <dsp:nvSpPr>
        <dsp:cNvPr id="0" name=""/>
        <dsp:cNvSpPr/>
      </dsp:nvSpPr>
      <dsp:spPr>
        <a:xfrm>
          <a:off x="4356509" y="1702031"/>
          <a:ext cx="1798925" cy="89946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Закрепление</a:t>
          </a:r>
          <a:endParaRPr lang="ru-RU" sz="1800" kern="1200" dirty="0"/>
        </a:p>
      </dsp:txBody>
      <dsp:txXfrm>
        <a:off x="4356509" y="1702031"/>
        <a:ext cx="1798925" cy="899462"/>
      </dsp:txXfrm>
    </dsp:sp>
    <dsp:sp modelId="{EE97BF97-4D43-43EB-B141-2820A83323CE}">
      <dsp:nvSpPr>
        <dsp:cNvPr id="0" name=""/>
        <dsp:cNvSpPr/>
      </dsp:nvSpPr>
      <dsp:spPr>
        <a:xfrm>
          <a:off x="4806240" y="2979268"/>
          <a:ext cx="1798925" cy="89946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Из какого слова выпала буква</a:t>
          </a:r>
          <a:endParaRPr lang="ru-RU" sz="1800" kern="1200" dirty="0"/>
        </a:p>
      </dsp:txBody>
      <dsp:txXfrm>
        <a:off x="4806240" y="2979268"/>
        <a:ext cx="1798925" cy="899462"/>
      </dsp:txXfrm>
    </dsp:sp>
    <dsp:sp modelId="{A5CC45A5-F09F-4C56-8B97-0F0A5D402CB3}">
      <dsp:nvSpPr>
        <dsp:cNvPr id="0" name=""/>
        <dsp:cNvSpPr/>
      </dsp:nvSpPr>
      <dsp:spPr>
        <a:xfrm>
          <a:off x="4806240" y="4256505"/>
          <a:ext cx="1798925" cy="89946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Вставь нужную букву</a:t>
          </a:r>
          <a:endParaRPr lang="ru-RU" sz="1800" kern="1200" dirty="0"/>
        </a:p>
      </dsp:txBody>
      <dsp:txXfrm>
        <a:off x="4806240" y="4256505"/>
        <a:ext cx="1798925" cy="899462"/>
      </dsp:txXfrm>
    </dsp:sp>
    <dsp:sp modelId="{3CAB232B-9D0E-46C7-9249-FB9CF72E738F}">
      <dsp:nvSpPr>
        <dsp:cNvPr id="0" name=""/>
        <dsp:cNvSpPr/>
      </dsp:nvSpPr>
      <dsp:spPr>
        <a:xfrm>
          <a:off x="2179809" y="1702031"/>
          <a:ext cx="1798925" cy="89946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Запоминание</a:t>
          </a:r>
          <a:endParaRPr lang="ru-RU" sz="1800" kern="1200" dirty="0"/>
        </a:p>
      </dsp:txBody>
      <dsp:txXfrm>
        <a:off x="2179809" y="1702031"/>
        <a:ext cx="1798925" cy="899462"/>
      </dsp:txXfrm>
    </dsp:sp>
    <dsp:sp modelId="{77753DBB-6060-4764-9C54-C7DE5713D70A}">
      <dsp:nvSpPr>
        <dsp:cNvPr id="0" name=""/>
        <dsp:cNvSpPr/>
      </dsp:nvSpPr>
      <dsp:spPr>
        <a:xfrm>
          <a:off x="2629541" y="2979268"/>
          <a:ext cx="1798925" cy="89946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Этимологический словарик</a:t>
          </a:r>
          <a:endParaRPr lang="ru-RU" sz="1800" kern="1200" dirty="0"/>
        </a:p>
      </dsp:txBody>
      <dsp:txXfrm>
        <a:off x="2629541" y="2979268"/>
        <a:ext cx="1798925" cy="899462"/>
      </dsp:txXfrm>
    </dsp:sp>
    <dsp:sp modelId="{9F42C7A6-128F-497D-8BD7-469037CDE151}">
      <dsp:nvSpPr>
        <dsp:cNvPr id="0" name=""/>
        <dsp:cNvSpPr/>
      </dsp:nvSpPr>
      <dsp:spPr>
        <a:xfrm>
          <a:off x="2629541" y="4256505"/>
          <a:ext cx="1798925" cy="89946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Карточки-</a:t>
          </a:r>
          <a:r>
            <a:rPr lang="ru-RU" sz="1800" kern="1200" dirty="0" err="1" smtClean="0"/>
            <a:t>запоминалки</a:t>
          </a:r>
          <a:endParaRPr lang="ru-RU" sz="1800" kern="1200" dirty="0"/>
        </a:p>
      </dsp:txBody>
      <dsp:txXfrm>
        <a:off x="2629541" y="4256505"/>
        <a:ext cx="1798925" cy="899462"/>
      </dsp:txXfrm>
    </dsp:sp>
    <dsp:sp modelId="{9FF4E8F1-C869-48F7-961F-47B1B813598E}">
      <dsp:nvSpPr>
        <dsp:cNvPr id="0" name=""/>
        <dsp:cNvSpPr/>
      </dsp:nvSpPr>
      <dsp:spPr>
        <a:xfrm>
          <a:off x="3109" y="1702031"/>
          <a:ext cx="1798925" cy="89946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Знакомство с новым словом</a:t>
          </a:r>
          <a:endParaRPr lang="ru-RU" sz="1800" kern="1200" dirty="0"/>
        </a:p>
      </dsp:txBody>
      <dsp:txXfrm>
        <a:off x="3109" y="1702031"/>
        <a:ext cx="1798925" cy="899462"/>
      </dsp:txXfrm>
    </dsp:sp>
    <dsp:sp modelId="{11E04547-C5BC-4ED8-9CCA-14017EC461AC}">
      <dsp:nvSpPr>
        <dsp:cNvPr id="0" name=""/>
        <dsp:cNvSpPr/>
      </dsp:nvSpPr>
      <dsp:spPr>
        <a:xfrm>
          <a:off x="452841" y="2979268"/>
          <a:ext cx="1798925" cy="89946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Знакомимся с новым словом</a:t>
          </a:r>
          <a:endParaRPr lang="ru-RU" sz="1800" kern="1200" dirty="0"/>
        </a:p>
      </dsp:txBody>
      <dsp:txXfrm>
        <a:off x="452841" y="2979268"/>
        <a:ext cx="1798925" cy="899462"/>
      </dsp:txXfrm>
    </dsp:sp>
    <dsp:sp modelId="{BB2EB324-FD24-4603-BBA6-A4EE460CB3E8}">
      <dsp:nvSpPr>
        <dsp:cNvPr id="0" name=""/>
        <dsp:cNvSpPr/>
      </dsp:nvSpPr>
      <dsp:spPr>
        <a:xfrm>
          <a:off x="452841" y="4256505"/>
          <a:ext cx="1798925" cy="89946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Игра «</a:t>
          </a:r>
          <a:r>
            <a:rPr lang="ru-RU" sz="1800" kern="1200" dirty="0" err="1" smtClean="0"/>
            <a:t>Пазлы</a:t>
          </a:r>
          <a:r>
            <a:rPr lang="ru-RU" sz="1800" kern="1200" dirty="0" smtClean="0"/>
            <a:t>»</a:t>
          </a:r>
          <a:endParaRPr lang="ru-RU" sz="1800" kern="1200" dirty="0"/>
        </a:p>
      </dsp:txBody>
      <dsp:txXfrm>
        <a:off x="452841" y="4256505"/>
        <a:ext cx="1798925" cy="899462"/>
      </dsp:txXfrm>
    </dsp:sp>
    <dsp:sp modelId="{D0F1A737-84B2-4EF0-9AC6-327468F3595A}">
      <dsp:nvSpPr>
        <dsp:cNvPr id="0" name=""/>
        <dsp:cNvSpPr/>
      </dsp:nvSpPr>
      <dsp:spPr>
        <a:xfrm>
          <a:off x="452841" y="5533742"/>
          <a:ext cx="1798925" cy="89946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Толковый словарик</a:t>
          </a:r>
          <a:endParaRPr lang="ru-RU" sz="1800" kern="1200" dirty="0"/>
        </a:p>
      </dsp:txBody>
      <dsp:txXfrm>
        <a:off x="452841" y="5533742"/>
        <a:ext cx="1798925" cy="899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6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006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56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33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43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943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6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9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733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504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86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F7D67-A872-41C6-B695-9D4E61CBB4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9861-1697-425C-BB5C-652F24C67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F7D67-A872-41C6-B695-9D4E61CBB428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19861-1697-425C-BB5C-652F24C67C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F7D67-A872-41C6-B695-9D4E61CBB42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19861-1697-425C-BB5C-652F24C67CE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84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&#1040;&#1074;&#1090;&#1086;&#1088;&#1089;&#1082;&#1080;&#1077;%20&#1082;&#1086;&#1084;&#1084;&#1077;&#1085;&#1090;&#1072;&#1088;&#1080;&#1080;.docx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bosoftware.com/jigsaw-puzzle-free.ht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bosoftware.com/jigsaw-puzzl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 rot="21403500">
            <a:off x="538162" y="2297438"/>
            <a:ext cx="82153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-382137" y="0"/>
            <a:ext cx="9526137" cy="6963771"/>
            <a:chOff x="-382137" y="0"/>
            <a:chExt cx="9526137" cy="6963771"/>
          </a:xfrm>
        </p:grpSpPr>
        <p:pic>
          <p:nvPicPr>
            <p:cNvPr id="4" name="Picture 5" descr="Untitled-1.png"/>
            <p:cNvPicPr/>
            <p:nvPr/>
          </p:nvPicPr>
          <p:blipFill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-382137" y="0"/>
              <a:ext cx="9526137" cy="696377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 rot="21364843">
              <a:off x="527051" y="730002"/>
              <a:ext cx="808692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Электронный образовательный </a:t>
              </a:r>
              <a:endParaRPr lang="ru-RU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Script" pitchFamily="34" charset="0"/>
                <a:ea typeface="Calibri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ресурс по учебному предмету: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русский язык, 4 класс</a:t>
              </a:r>
              <a:endParaRPr lang="ru-RU" sz="2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Script" pitchFamily="34" charset="0"/>
                <a:ea typeface="Calibri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21368727">
              <a:off x="922645" y="2466095"/>
              <a:ext cx="7811754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«Изучение </a:t>
              </a:r>
              <a:r>
                <a:rPr lang="ru-RU" sz="32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слов с непроверяемой </a:t>
              </a:r>
              <a:br>
                <a:rPr lang="ru-RU" sz="32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</a:br>
              <a:r>
                <a:rPr lang="ru-RU" sz="3200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орфограммой»</a:t>
              </a:r>
              <a:r>
                <a:rPr lang="ru-RU" sz="32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/>
              </a:r>
              <a:br>
                <a:rPr lang="ru-RU" sz="32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</a:br>
              <a:endParaRPr lang="ru-RU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Script" pitchFamily="34" charset="0"/>
                <a:ea typeface="Calibri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4889" y="189731"/>
            <a:ext cx="79432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latin typeface="Segoe Script" pitchFamily="34" charset="0"/>
                <a:ea typeface="Calibri" pitchFamily="34" charset="0"/>
                <a:cs typeface="Arial" pitchFamily="34" charset="0"/>
              </a:rPr>
              <a:t>Технические требования</a:t>
            </a:r>
            <a:endParaRPr lang="ru-RU" sz="4400" b="1" dirty="0">
              <a:ln>
                <a:solidFill>
                  <a:prstClr val="white"/>
                </a:solidFill>
              </a:ln>
              <a:solidFill>
                <a:prstClr val="white"/>
              </a:solidFill>
              <a:latin typeface="Segoe Script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6364407" y="6366955"/>
            <a:ext cx="792088" cy="288032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5436096" y="6373886"/>
            <a:ext cx="792088" cy="281101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 rot="21036505">
            <a:off x="126085" y="1594195"/>
            <a:ext cx="4641666" cy="3384376"/>
            <a:chOff x="257997" y="959172"/>
            <a:chExt cx="4203141" cy="2997697"/>
          </a:xfrm>
        </p:grpSpPr>
        <p:pic>
          <p:nvPicPr>
            <p:cNvPr id="27" name="Picture 2" descr="D:\Марина\Мои док\Материал для сайта\картинки для презентаций\60053208.jpg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b="2415"/>
            <a:stretch/>
          </p:blipFill>
          <p:spPr bwMode="auto">
            <a:xfrm>
              <a:off x="257997" y="959172"/>
              <a:ext cx="4203141" cy="2878302"/>
            </a:xfrm>
            <a:prstGeom prst="rect">
              <a:avLst/>
            </a:prstGeom>
            <a:noFill/>
          </p:spPr>
        </p:pic>
        <p:sp>
          <p:nvSpPr>
            <p:cNvPr id="2" name="TextBox 1"/>
            <p:cNvSpPr txBox="1"/>
            <p:nvPr/>
          </p:nvSpPr>
          <p:spPr>
            <a:xfrm>
              <a:off x="474889" y="1340768"/>
              <a:ext cx="3315377" cy="2616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/>
                <a:t>Системные требования:</a:t>
              </a:r>
            </a:p>
            <a:p>
              <a:pPr algn="ctr"/>
              <a:r>
                <a:rPr lang="en-US" sz="2400" dirty="0"/>
                <a:t>Windows Vista, Windows 7 </a:t>
              </a:r>
              <a:r>
                <a:rPr lang="ru-RU" sz="2400" dirty="0"/>
                <a:t>или </a:t>
              </a:r>
              <a:r>
                <a:rPr lang="en-US" sz="2400" dirty="0"/>
                <a:t>Windows 8</a:t>
              </a:r>
              <a:r>
                <a:rPr lang="ru-RU" sz="2400" dirty="0"/>
                <a:t>, </a:t>
              </a:r>
              <a:r>
                <a:rPr lang="en-US" sz="2400" dirty="0"/>
                <a:t>CPU</a:t>
              </a:r>
              <a:r>
                <a:rPr lang="ru-RU" sz="2400" dirty="0"/>
                <a:t> 1,6Ггц, 512 Мб ОЗУ, интегрированная видеокарта.</a:t>
              </a:r>
            </a:p>
            <a:p>
              <a:endParaRPr lang="ru-RU" sz="2000" dirty="0"/>
            </a:p>
          </p:txBody>
        </p:sp>
      </p:grpSp>
      <p:grpSp>
        <p:nvGrpSpPr>
          <p:cNvPr id="5" name="Группа 4"/>
          <p:cNvGrpSpPr/>
          <p:nvPr/>
        </p:nvGrpSpPr>
        <p:grpSpPr>
          <a:xfrm rot="946529">
            <a:off x="4830622" y="2975875"/>
            <a:ext cx="4125349" cy="2891694"/>
            <a:chOff x="4208323" y="3140968"/>
            <a:chExt cx="3680327" cy="2520280"/>
          </a:xfrm>
        </p:grpSpPr>
        <p:pic>
          <p:nvPicPr>
            <p:cNvPr id="10" name="Picture 2" descr="D:\Марина\Мои док\Материал для сайта\картинки для презентаций\60053208.jpg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b="2415"/>
            <a:stretch/>
          </p:blipFill>
          <p:spPr bwMode="auto">
            <a:xfrm>
              <a:off x="4208323" y="3140968"/>
              <a:ext cx="3680327" cy="2520280"/>
            </a:xfrm>
            <a:prstGeom prst="rect">
              <a:avLst/>
            </a:prstGeom>
            <a:noFill/>
          </p:spPr>
        </p:pic>
        <p:sp>
          <p:nvSpPr>
            <p:cNvPr id="3" name="TextBox 2"/>
            <p:cNvSpPr txBox="1"/>
            <p:nvPr/>
          </p:nvSpPr>
          <p:spPr>
            <a:xfrm>
              <a:off x="4414254" y="3717083"/>
              <a:ext cx="2991182" cy="1368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/>
                <a:t>Использованное ПО:</a:t>
              </a:r>
            </a:p>
            <a:p>
              <a:pPr algn="ctr"/>
              <a:r>
                <a:rPr lang="en-US" sz="2400" dirty="0"/>
                <a:t>Microsoft Word, Microsoft Power </a:t>
              </a:r>
              <a:r>
                <a:rPr lang="en-US" sz="2400" dirty="0" smtClean="0"/>
                <a:t>Point</a:t>
              </a:r>
              <a:r>
                <a:rPr lang="ru-RU" sz="2400" dirty="0"/>
                <a:t>.</a:t>
              </a:r>
            </a:p>
            <a:p>
              <a:endParaRPr lang="ru-R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1761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3929485" y="1126144"/>
            <a:ext cx="4356693" cy="1180333"/>
            <a:chOff x="3929485" y="1126144"/>
            <a:chExt cx="4356693" cy="1180333"/>
          </a:xfrm>
        </p:grpSpPr>
        <p:sp>
          <p:nvSpPr>
            <p:cNvPr id="11" name="Полилиния 10"/>
            <p:cNvSpPr/>
            <p:nvPr/>
          </p:nvSpPr>
          <p:spPr>
            <a:xfrm>
              <a:off x="4519650" y="1126144"/>
              <a:ext cx="3766528" cy="1180333"/>
            </a:xfrm>
            <a:custGeom>
              <a:avLst/>
              <a:gdLst>
                <a:gd name="connsiteX0" fmla="*/ 0 w 3766528"/>
                <a:gd name="connsiteY0" fmla="*/ 0 h 1180331"/>
                <a:gd name="connsiteX1" fmla="*/ 3176363 w 3766528"/>
                <a:gd name="connsiteY1" fmla="*/ 0 h 1180331"/>
                <a:gd name="connsiteX2" fmla="*/ 3766528 w 3766528"/>
                <a:gd name="connsiteY2" fmla="*/ 590166 h 1180331"/>
                <a:gd name="connsiteX3" fmla="*/ 3176363 w 3766528"/>
                <a:gd name="connsiteY3" fmla="*/ 1180331 h 1180331"/>
                <a:gd name="connsiteX4" fmla="*/ 0 w 3766528"/>
                <a:gd name="connsiteY4" fmla="*/ 1180331 h 1180331"/>
                <a:gd name="connsiteX5" fmla="*/ 0 w 3766528"/>
                <a:gd name="connsiteY5" fmla="*/ 0 h 1180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66528" h="1180331">
                  <a:moveTo>
                    <a:pt x="3766528" y="1180330"/>
                  </a:moveTo>
                  <a:lnTo>
                    <a:pt x="590165" y="1180330"/>
                  </a:lnTo>
                  <a:lnTo>
                    <a:pt x="0" y="590165"/>
                  </a:lnTo>
                  <a:lnTo>
                    <a:pt x="590165" y="1"/>
                  </a:lnTo>
                  <a:lnTo>
                    <a:pt x="3766528" y="1"/>
                  </a:lnTo>
                  <a:lnTo>
                    <a:pt x="3766528" y="118033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5576" tIns="68581" rIns="128016" bIns="68581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/>
                <a:t>Дидактическая значимость</a:t>
              </a:r>
              <a:endParaRPr lang="ru-RU" sz="1800" kern="1200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3929485" y="1126145"/>
              <a:ext cx="1180331" cy="118033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8" name="Группа 17"/>
          <p:cNvGrpSpPr/>
          <p:nvPr/>
        </p:nvGrpSpPr>
        <p:grpSpPr>
          <a:xfrm>
            <a:off x="3929485" y="2658813"/>
            <a:ext cx="4356693" cy="1180332"/>
            <a:chOff x="3929485" y="2658813"/>
            <a:chExt cx="4356693" cy="1180332"/>
          </a:xfrm>
        </p:grpSpPr>
        <p:sp>
          <p:nvSpPr>
            <p:cNvPr id="13" name="Полилиния 12"/>
            <p:cNvSpPr/>
            <p:nvPr/>
          </p:nvSpPr>
          <p:spPr>
            <a:xfrm>
              <a:off x="4519650" y="2658813"/>
              <a:ext cx="3766528" cy="1180332"/>
            </a:xfrm>
            <a:custGeom>
              <a:avLst/>
              <a:gdLst>
                <a:gd name="connsiteX0" fmla="*/ 0 w 3766528"/>
                <a:gd name="connsiteY0" fmla="*/ 0 h 1180331"/>
                <a:gd name="connsiteX1" fmla="*/ 3176363 w 3766528"/>
                <a:gd name="connsiteY1" fmla="*/ 0 h 1180331"/>
                <a:gd name="connsiteX2" fmla="*/ 3766528 w 3766528"/>
                <a:gd name="connsiteY2" fmla="*/ 590166 h 1180331"/>
                <a:gd name="connsiteX3" fmla="*/ 3176363 w 3766528"/>
                <a:gd name="connsiteY3" fmla="*/ 1180331 h 1180331"/>
                <a:gd name="connsiteX4" fmla="*/ 0 w 3766528"/>
                <a:gd name="connsiteY4" fmla="*/ 1180331 h 1180331"/>
                <a:gd name="connsiteX5" fmla="*/ 0 w 3766528"/>
                <a:gd name="connsiteY5" fmla="*/ 0 h 1180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66528" h="1180331">
                  <a:moveTo>
                    <a:pt x="3766528" y="1180330"/>
                  </a:moveTo>
                  <a:lnTo>
                    <a:pt x="590165" y="1180330"/>
                  </a:lnTo>
                  <a:lnTo>
                    <a:pt x="0" y="590165"/>
                  </a:lnTo>
                  <a:lnTo>
                    <a:pt x="590165" y="1"/>
                  </a:lnTo>
                  <a:lnTo>
                    <a:pt x="3766528" y="1"/>
                  </a:lnTo>
                  <a:lnTo>
                    <a:pt x="3766528" y="118033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5576" tIns="68581" rIns="128016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/>
                <a:t>Полнота охвата учебного предмета</a:t>
              </a:r>
              <a:endParaRPr lang="ru-RU" sz="1800" kern="1200" dirty="0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929485" y="2658814"/>
              <a:ext cx="1180331" cy="118033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6948264" y="6373886"/>
            <a:ext cx="792088" cy="281101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Управляющая кнопка: домой 1">
            <a:hlinkClick r:id="" action="ppaction://hlinkshowjump?jump=endshow" highlightClick="1"/>
          </p:cNvPr>
          <p:cNvSpPr/>
          <p:nvPr/>
        </p:nvSpPr>
        <p:spPr>
          <a:xfrm>
            <a:off x="8100392" y="6237312"/>
            <a:ext cx="504056" cy="404874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3929485" y="4191482"/>
            <a:ext cx="4356693" cy="1180332"/>
            <a:chOff x="3929485" y="4191482"/>
            <a:chExt cx="4356693" cy="1180332"/>
          </a:xfrm>
        </p:grpSpPr>
        <p:sp>
          <p:nvSpPr>
            <p:cNvPr id="15" name="Полилиния 14"/>
            <p:cNvSpPr/>
            <p:nvPr/>
          </p:nvSpPr>
          <p:spPr>
            <a:xfrm>
              <a:off x="4519650" y="4191482"/>
              <a:ext cx="3766528" cy="1180332"/>
            </a:xfrm>
            <a:custGeom>
              <a:avLst/>
              <a:gdLst>
                <a:gd name="connsiteX0" fmla="*/ 0 w 3766528"/>
                <a:gd name="connsiteY0" fmla="*/ 0 h 1180331"/>
                <a:gd name="connsiteX1" fmla="*/ 3176363 w 3766528"/>
                <a:gd name="connsiteY1" fmla="*/ 0 h 1180331"/>
                <a:gd name="connsiteX2" fmla="*/ 3766528 w 3766528"/>
                <a:gd name="connsiteY2" fmla="*/ 590166 h 1180331"/>
                <a:gd name="connsiteX3" fmla="*/ 3176363 w 3766528"/>
                <a:gd name="connsiteY3" fmla="*/ 1180331 h 1180331"/>
                <a:gd name="connsiteX4" fmla="*/ 0 w 3766528"/>
                <a:gd name="connsiteY4" fmla="*/ 1180331 h 1180331"/>
                <a:gd name="connsiteX5" fmla="*/ 0 w 3766528"/>
                <a:gd name="connsiteY5" fmla="*/ 0 h 1180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66528" h="1180331">
                  <a:moveTo>
                    <a:pt x="3766528" y="1180330"/>
                  </a:moveTo>
                  <a:lnTo>
                    <a:pt x="590165" y="1180330"/>
                  </a:lnTo>
                  <a:lnTo>
                    <a:pt x="0" y="590165"/>
                  </a:lnTo>
                  <a:lnTo>
                    <a:pt x="590165" y="1"/>
                  </a:lnTo>
                  <a:lnTo>
                    <a:pt x="3766528" y="1"/>
                  </a:lnTo>
                  <a:lnTo>
                    <a:pt x="3766528" y="118033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5576" tIns="68581" rIns="128016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/>
                <a:t>Рекомендации по использованию электронного средства обучения</a:t>
              </a:r>
              <a:endParaRPr lang="ru-RU" sz="1800" kern="1200" dirty="0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3929485" y="4191483"/>
              <a:ext cx="1180331" cy="118033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29" name="Группа 28"/>
          <p:cNvGrpSpPr/>
          <p:nvPr/>
        </p:nvGrpSpPr>
        <p:grpSpPr>
          <a:xfrm>
            <a:off x="3910435" y="1054254"/>
            <a:ext cx="4858169" cy="4604172"/>
            <a:chOff x="7328606" y="3521329"/>
            <a:chExt cx="4858169" cy="4604172"/>
          </a:xfrm>
        </p:grpSpPr>
        <p:pic>
          <p:nvPicPr>
            <p:cNvPr id="26" name="Picture 2" descr="E:\Мои док\создаём презентацию\картинки для презентаций\60053208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84"/>
            <a:stretch/>
          </p:blipFill>
          <p:spPr bwMode="auto">
            <a:xfrm>
              <a:off x="7328606" y="3521329"/>
              <a:ext cx="4858169" cy="46041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Прямоугольник 27"/>
            <p:cNvSpPr/>
            <p:nvPr/>
          </p:nvSpPr>
          <p:spPr>
            <a:xfrm>
              <a:off x="7415011" y="3999988"/>
              <a:ext cx="3925741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/>
                <a:t>Данное электронное средство обучения  </a:t>
              </a:r>
              <a:r>
                <a:rPr lang="ru-RU" dirty="0"/>
                <a:t>будет </a:t>
              </a:r>
              <a:r>
                <a:rPr lang="ru-RU" dirty="0" smtClean="0"/>
                <a:t>полезно </a:t>
              </a:r>
              <a:r>
                <a:rPr lang="ru-RU" dirty="0"/>
                <a:t>учителям начальных классов при подготовке и проведении </a:t>
              </a:r>
              <a:r>
                <a:rPr lang="ru-RU" dirty="0" smtClean="0"/>
                <a:t>учебных занятий по  русскому языку.  Может </a:t>
              </a:r>
              <a:r>
                <a:rPr lang="ru-RU" dirty="0"/>
                <a:t>использоваться </a:t>
              </a:r>
              <a:r>
                <a:rPr lang="ru-RU" dirty="0" smtClean="0"/>
                <a:t> на любом этапе урока, как фронтально, так и  для </a:t>
              </a:r>
              <a:r>
                <a:rPr lang="ru-RU" dirty="0"/>
                <a:t>индивидуальных занятий, а также для занятий учащимися в домашних условиях.</a:t>
              </a: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2496273" y="189731"/>
            <a:ext cx="39004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Script" pitchFamily="34" charset="0"/>
                <a:ea typeface="Calibri" pitchFamily="34" charset="0"/>
                <a:cs typeface="Arial" pitchFamily="34" charset="0"/>
              </a:rPr>
              <a:t>Заключение</a:t>
            </a:r>
            <a:endParaRPr lang="ru-RU" sz="4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Segoe Script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9" name="Picture 2" descr="E:\Мои док\создаём презентацию\учитель\profi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7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2260"/>
            <a:ext cx="4068799" cy="422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Группа 23"/>
          <p:cNvGrpSpPr/>
          <p:nvPr/>
        </p:nvGrpSpPr>
        <p:grpSpPr>
          <a:xfrm>
            <a:off x="3929485" y="1054254"/>
            <a:ext cx="4858169" cy="4604172"/>
            <a:chOff x="7164288" y="24206"/>
            <a:chExt cx="4858169" cy="4604172"/>
          </a:xfrm>
        </p:grpSpPr>
        <p:pic>
          <p:nvPicPr>
            <p:cNvPr id="21" name="Picture 2" descr="E:\Мои док\создаём презентацию\картинки для презентаций\60053208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84"/>
            <a:stretch/>
          </p:blipFill>
          <p:spPr bwMode="auto">
            <a:xfrm>
              <a:off x="7164288" y="24206"/>
              <a:ext cx="4858169" cy="46041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Прямоугольник 22"/>
            <p:cNvSpPr/>
            <p:nvPr/>
          </p:nvSpPr>
          <p:spPr>
            <a:xfrm>
              <a:off x="7307372" y="814384"/>
              <a:ext cx="3889364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/>
                <a:t>Данный мультимедийный продукт составлен в соответствии с учебной программой для учреждений общего среднего образования с русским языком обучения для 1 - 4 классов. </a:t>
              </a:r>
              <a:r>
                <a:rPr lang="ru-RU" sz="2000" dirty="0" smtClean="0"/>
                <a:t> Он содержит все словарные слова, изучаемые в 4 классе.</a:t>
              </a:r>
              <a:endParaRPr lang="ru-RU" sz="2000" dirty="0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3929484" y="1046986"/>
            <a:ext cx="4858169" cy="4604172"/>
            <a:chOff x="3947649" y="985068"/>
            <a:chExt cx="4858169" cy="4604172"/>
          </a:xfrm>
        </p:grpSpPr>
        <p:pic>
          <p:nvPicPr>
            <p:cNvPr id="7" name="Picture 2" descr="E:\Мои док\создаём презентацию\картинки для презентаций\60053208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84"/>
            <a:stretch/>
          </p:blipFill>
          <p:spPr bwMode="auto">
            <a:xfrm>
              <a:off x="3947649" y="985068"/>
              <a:ext cx="4858169" cy="46041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4076158" y="1484783"/>
              <a:ext cx="4024234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Данное электронное средство </a:t>
              </a:r>
            </a:p>
            <a:p>
              <a:r>
                <a:rPr lang="ru-RU" sz="2000" dirty="0" smtClean="0"/>
                <a:t>обучения обеспечивает реализацию  принципа наглядности, позволяет </a:t>
              </a:r>
            </a:p>
            <a:p>
              <a:r>
                <a:rPr lang="ru-RU" sz="2000" dirty="0" smtClean="0"/>
                <a:t>рационально использовать время </a:t>
              </a:r>
            </a:p>
            <a:p>
              <a:r>
                <a:rPr lang="ru-RU" sz="2000" dirty="0" smtClean="0"/>
                <a:t>на учебном занятии, способствует </a:t>
              </a:r>
            </a:p>
            <a:p>
              <a:r>
                <a:rPr lang="ru-RU" sz="2000" dirty="0" smtClean="0"/>
                <a:t>развитию познавательной активности учащихся, формированию учебной</a:t>
              </a:r>
            </a:p>
            <a:p>
              <a:r>
                <a:rPr lang="ru-RU" sz="2000" dirty="0" smtClean="0"/>
                <a:t>мотивации.</a:t>
              </a:r>
              <a:endParaRPr lang="ru-RU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1761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895" y="188640"/>
            <a:ext cx="78550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Script" pitchFamily="34" charset="0"/>
                <a:ea typeface="Calibri" pitchFamily="34" charset="0"/>
                <a:cs typeface="Arial" pitchFamily="34" charset="0"/>
              </a:rPr>
              <a:t>Управляющие кнопки</a:t>
            </a: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55576" y="1809295"/>
            <a:ext cx="792088" cy="288032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55576" y="2324948"/>
            <a:ext cx="792088" cy="281101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55576" y="2833670"/>
            <a:ext cx="755227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</a:t>
            </a:r>
            <a:endParaRPr lang="ru-RU" sz="4400" dirty="0"/>
          </a:p>
        </p:txBody>
      </p:sp>
      <p:sp>
        <p:nvSpPr>
          <p:cNvPr id="6" name="Овал 5"/>
          <p:cNvSpPr/>
          <p:nvPr/>
        </p:nvSpPr>
        <p:spPr>
          <a:xfrm>
            <a:off x="755576" y="3709363"/>
            <a:ext cx="756084" cy="65397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/>
              <a:t>2</a:t>
            </a:r>
          </a:p>
        </p:txBody>
      </p:sp>
      <p:sp>
        <p:nvSpPr>
          <p:cNvPr id="7" name="Овал 6"/>
          <p:cNvSpPr/>
          <p:nvPr/>
        </p:nvSpPr>
        <p:spPr>
          <a:xfrm>
            <a:off x="755576" y="4590962"/>
            <a:ext cx="756084" cy="64807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/>
              <a:t>3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755576" y="5466653"/>
            <a:ext cx="1530275" cy="427909"/>
            <a:chOff x="2393653" y="2838834"/>
            <a:chExt cx="4356693" cy="1180331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2983818" y="2838834"/>
              <a:ext cx="3766528" cy="1180331"/>
              <a:chOff x="1243794" y="1401"/>
              <a:chExt cx="3766528" cy="1180331"/>
            </a:xfrm>
          </p:grpSpPr>
          <p:sp>
            <p:nvSpPr>
              <p:cNvPr id="11" name="Пятиугольник 10"/>
              <p:cNvSpPr/>
              <p:nvPr/>
            </p:nvSpPr>
            <p:spPr>
              <a:xfrm rot="10800000">
                <a:off x="1243794" y="1401"/>
                <a:ext cx="3766528" cy="1180331"/>
              </a:xfrm>
              <a:prstGeom prst="homePlate">
                <a:avLst/>
              </a:pr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Пятиугольник 4"/>
              <p:cNvSpPr/>
              <p:nvPr/>
            </p:nvSpPr>
            <p:spPr>
              <a:xfrm rot="21600000">
                <a:off x="1538877" y="1401"/>
                <a:ext cx="3471445" cy="118033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20493" tIns="68580" rIns="128016" bIns="6858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800" kern="1200" dirty="0"/>
              </a:p>
            </p:txBody>
          </p:sp>
        </p:grpSp>
        <p:sp>
          <p:nvSpPr>
            <p:cNvPr id="10" name="Овал 9"/>
            <p:cNvSpPr/>
            <p:nvPr/>
          </p:nvSpPr>
          <p:spPr>
            <a:xfrm>
              <a:off x="2393653" y="2838834"/>
              <a:ext cx="1180331" cy="1180331"/>
            </a:xfrm>
            <a:prstGeom prst="ellipse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4" name="TextBox 13"/>
          <p:cNvSpPr txBox="1"/>
          <p:nvPr/>
        </p:nvSpPr>
        <p:spPr>
          <a:xfrm>
            <a:off x="2411760" y="1635662"/>
            <a:ext cx="389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на следующую страницу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14470" y="2234665"/>
            <a:ext cx="407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на предыдущую страницу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1760" y="3789475"/>
            <a:ext cx="3781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показать информацию  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единительная линия 19"/>
          <p:cNvCxnSpPr>
            <a:stCxn id="6" idx="6"/>
            <a:endCxn id="16" idx="1"/>
          </p:cNvCxnSpPr>
          <p:nvPr/>
        </p:nvCxnSpPr>
        <p:spPr>
          <a:xfrm flipV="1">
            <a:off x="1511660" y="4020308"/>
            <a:ext cx="900100" cy="1604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7" idx="6"/>
            <a:endCxn id="16" idx="1"/>
          </p:cNvCxnSpPr>
          <p:nvPr/>
        </p:nvCxnSpPr>
        <p:spPr>
          <a:xfrm flipV="1">
            <a:off x="1511660" y="4020308"/>
            <a:ext cx="900100" cy="8946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11760" y="5408299"/>
            <a:ext cx="3781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показать информацию  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Управляющая кнопка: далее 31">
            <a:hlinkClick r:id="" action="ppaction://hlinkshowjump?jump=nextslide" highlightClick="1"/>
          </p:cNvPr>
          <p:cNvSpPr/>
          <p:nvPr/>
        </p:nvSpPr>
        <p:spPr>
          <a:xfrm>
            <a:off x="7743047" y="6309506"/>
            <a:ext cx="792088" cy="288032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назад 32">
            <a:hlinkClick r:id="" action="ppaction://hlinkshowjump?jump=previousslide" highlightClick="1"/>
          </p:cNvPr>
          <p:cNvSpPr/>
          <p:nvPr/>
        </p:nvSpPr>
        <p:spPr>
          <a:xfrm>
            <a:off x="6814736" y="6316437"/>
            <a:ext cx="792088" cy="281101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>
            <a:stCxn id="5" idx="6"/>
            <a:endCxn id="16" idx="1"/>
          </p:cNvCxnSpPr>
          <p:nvPr/>
        </p:nvCxnSpPr>
        <p:spPr>
          <a:xfrm>
            <a:off x="1510803" y="3157706"/>
            <a:ext cx="900957" cy="86260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06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1331640" y="6329916"/>
            <a:ext cx="792088" cy="288032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403329" y="6336847"/>
            <a:ext cx="792088" cy="281101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725327" y="491918"/>
            <a:ext cx="29386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Script" pitchFamily="34" charset="0"/>
                <a:ea typeface="Calibri" pitchFamily="34" charset="0"/>
                <a:cs typeface="Arial" pitchFamily="34" charset="0"/>
              </a:rPr>
              <a:t>Автор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403330" y="1476110"/>
            <a:ext cx="7841078" cy="4532701"/>
            <a:chOff x="403330" y="1476110"/>
            <a:chExt cx="7841078" cy="4532701"/>
          </a:xfrm>
        </p:grpSpPr>
        <p:pic>
          <p:nvPicPr>
            <p:cNvPr id="38" name="Picture 2" descr="D:\Марина\Мои док\Рисунки, раскраски\Из интернета\бумага\054_paper_3333xan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9552" y="1476110"/>
              <a:ext cx="7704856" cy="4532701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403330" y="2852936"/>
              <a:ext cx="7841078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err="1">
                  <a:solidFill>
                    <a:srgbClr val="003300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Степаняк</a:t>
              </a:r>
              <a:r>
                <a:rPr lang="ru-RU" sz="2400" b="1" dirty="0">
                  <a:solidFill>
                    <a:srgbClr val="003300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 Марина </a:t>
              </a:r>
              <a:r>
                <a:rPr lang="ru-RU" sz="2400" b="1" dirty="0" err="1" smtClean="0">
                  <a:solidFill>
                    <a:srgbClr val="003300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Чеславовна</a:t>
              </a:r>
              <a:r>
                <a:rPr lang="ru-RU" sz="2400" b="1" dirty="0" smtClean="0">
                  <a:solidFill>
                    <a:srgbClr val="003300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,</a:t>
              </a:r>
            </a:p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solidFill>
                    <a:srgbClr val="003300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заместитель директора по </a:t>
              </a:r>
              <a:r>
                <a:rPr lang="ru-RU" sz="2400" b="1" smtClean="0">
                  <a:solidFill>
                    <a:srgbClr val="003300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учебной работе  </a:t>
              </a:r>
              <a:endParaRPr lang="ru-RU" sz="2400" b="1" dirty="0">
                <a:solidFill>
                  <a:srgbClr val="003300"/>
                </a:solidFill>
                <a:latin typeface="Segoe Script" pitchFamily="34" charset="0"/>
                <a:ea typeface="Calibri" pitchFamily="34" charset="0"/>
                <a:cs typeface="Arial" pitchFamily="34" charset="0"/>
              </a:endParaRPr>
            </a:p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solidFill>
                    <a:srgbClr val="003300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Государственного  учреждения </a:t>
              </a:r>
            </a:p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solidFill>
                    <a:srgbClr val="003300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образования «</a:t>
              </a:r>
              <a:r>
                <a:rPr lang="ru-RU" sz="2400" b="1" dirty="0">
                  <a:solidFill>
                    <a:srgbClr val="003300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Гимназия №1 </a:t>
              </a:r>
              <a:endParaRPr lang="ru-RU" sz="2400" b="1" dirty="0" smtClean="0">
                <a:solidFill>
                  <a:srgbClr val="003300"/>
                </a:solidFill>
                <a:latin typeface="Segoe Script" pitchFamily="34" charset="0"/>
                <a:ea typeface="Calibri" pitchFamily="34" charset="0"/>
                <a:cs typeface="Arial" pitchFamily="34" charset="0"/>
              </a:endParaRPr>
            </a:p>
            <a:p>
              <a:pPr algn="ct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err="1" smtClean="0">
                  <a:solidFill>
                    <a:srgbClr val="003300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г.Островца</a:t>
              </a:r>
              <a:r>
                <a:rPr lang="ru-RU" sz="2400" b="1" dirty="0" smtClean="0">
                  <a:solidFill>
                    <a:srgbClr val="003300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ru-RU" sz="2400" b="1" dirty="0">
                  <a:solidFill>
                    <a:srgbClr val="003300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Гродненской области</a:t>
              </a:r>
              <a:r>
                <a:rPr lang="ru-RU" sz="2400" b="1" dirty="0" smtClean="0">
                  <a:solidFill>
                    <a:srgbClr val="003300"/>
                  </a:solidFill>
                  <a:latin typeface="Segoe Script" pitchFamily="34" charset="0"/>
                  <a:ea typeface="Calibri" pitchFamily="34" charset="0"/>
                  <a:cs typeface="Arial" pitchFamily="34" charset="0"/>
                </a:rPr>
                <a:t>»</a:t>
              </a:r>
              <a:endParaRPr lang="ru-RU" sz="2400" b="1" dirty="0">
                <a:solidFill>
                  <a:srgbClr val="003300"/>
                </a:solidFill>
                <a:latin typeface="Segoe Script" pitchFamily="34" charset="0"/>
                <a:ea typeface="Calibri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38698"/>
            <a:ext cx="67185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Script" pitchFamily="34" charset="0"/>
                <a:ea typeface="Calibri" pitchFamily="34" charset="0"/>
                <a:cs typeface="Arial" pitchFamily="34" charset="0"/>
              </a:rPr>
              <a:t>Актуальность</a:t>
            </a:r>
            <a:endParaRPr lang="ru-RU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Segoe Script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1031" name="Picture 7" descr="E:\Мои док\создаём презентацию\profi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86" r="995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4845918" cy="503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7232740" y="1355620"/>
            <a:ext cx="1152128" cy="108012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1</a:t>
            </a:r>
            <a:endParaRPr lang="ru-RU" sz="6600" dirty="0"/>
          </a:p>
        </p:txBody>
      </p:sp>
      <p:sp>
        <p:nvSpPr>
          <p:cNvPr id="9" name="Овал 8"/>
          <p:cNvSpPr/>
          <p:nvPr/>
        </p:nvSpPr>
        <p:spPr>
          <a:xfrm>
            <a:off x="7232740" y="2883034"/>
            <a:ext cx="1152128" cy="108012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2</a:t>
            </a:r>
            <a:endParaRPr lang="ru-RU" sz="6600" dirty="0"/>
          </a:p>
        </p:txBody>
      </p:sp>
      <p:sp>
        <p:nvSpPr>
          <p:cNvPr id="10" name="Овал 9"/>
          <p:cNvSpPr/>
          <p:nvPr/>
        </p:nvSpPr>
        <p:spPr>
          <a:xfrm>
            <a:off x="7232740" y="4542865"/>
            <a:ext cx="1152128" cy="108012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3</a:t>
            </a:r>
            <a:endParaRPr lang="ru-RU" sz="66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79512" y="1131657"/>
            <a:ext cx="6840759" cy="5532832"/>
            <a:chOff x="1930896" y="640936"/>
            <a:chExt cx="6696743" cy="5532832"/>
          </a:xfrm>
        </p:grpSpPr>
        <p:pic>
          <p:nvPicPr>
            <p:cNvPr id="13" name="Picture 2" descr="E:\Мои док\создаём презентацию\картинки для презентаций\60053208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81"/>
            <a:stretch/>
          </p:blipFill>
          <p:spPr bwMode="auto">
            <a:xfrm>
              <a:off x="1930896" y="640936"/>
              <a:ext cx="6696743" cy="553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2069468" y="859816"/>
              <a:ext cx="5760640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/>
                <a:t> Написание слов с непроверяемой </a:t>
              </a:r>
              <a:r>
                <a:rPr lang="ru-RU" sz="2400" dirty="0" smtClean="0"/>
                <a:t>орфограммой  </a:t>
              </a:r>
              <a:r>
                <a:rPr lang="ru-RU" sz="2400" dirty="0"/>
                <a:t>является одной из самых сложных тем для усвоения учащимися на первой ступени </a:t>
              </a:r>
              <a:r>
                <a:rPr lang="ru-RU" sz="2400" dirty="0" smtClean="0"/>
                <a:t>общего среднего образования</a:t>
              </a:r>
              <a:r>
                <a:rPr lang="ru-RU" sz="2400" dirty="0"/>
                <a:t>. Особенность этих написаний состоит в том, что они не подчиняются никаким орфографическим правилам и могут быть усвоены только путем  изучения и запоминания каждого слова в отдельности с использованием орфографического словаря и с применением разнообразных упражнений.</a:t>
              </a: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39408" y="1131657"/>
            <a:ext cx="6840759" cy="5487739"/>
            <a:chOff x="2190750" y="1123950"/>
            <a:chExt cx="4762500" cy="5113362"/>
          </a:xfrm>
        </p:grpSpPr>
        <p:pic>
          <p:nvPicPr>
            <p:cNvPr id="30" name="Picture 2" descr="E:\Мои док\создаём презентацию\картинки для презентаций\60053208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42"/>
            <a:stretch/>
          </p:blipFill>
          <p:spPr bwMode="auto">
            <a:xfrm>
              <a:off x="2190750" y="1123950"/>
              <a:ext cx="4762500" cy="51133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Прямоугольник 30"/>
            <p:cNvSpPr/>
            <p:nvPr/>
          </p:nvSpPr>
          <p:spPr>
            <a:xfrm>
              <a:off x="2403191" y="1529209"/>
              <a:ext cx="3464953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/>
                <a:t>Процесс запоминания активизируют разного рода занимательные упражнения и задания. Особенно привлекательны для учащихся начальной школы упражнения, которые необходимо выполнять на компьютере: игры, тесты, тренажёры.</a:t>
              </a: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219615" y="1176751"/>
            <a:ext cx="6760552" cy="5487738"/>
            <a:chOff x="-3204864" y="1195958"/>
            <a:chExt cx="5261570" cy="4429740"/>
          </a:xfrm>
        </p:grpSpPr>
        <p:pic>
          <p:nvPicPr>
            <p:cNvPr id="33" name="Picture 2" descr="E:\Мои док\создаём презентацию\картинки для презентаций\60053208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913"/>
            <a:stretch/>
          </p:blipFill>
          <p:spPr bwMode="auto">
            <a:xfrm>
              <a:off x="-3204864" y="1195958"/>
              <a:ext cx="5261570" cy="4429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Прямоугольник 33"/>
            <p:cNvSpPr/>
            <p:nvPr/>
          </p:nvSpPr>
          <p:spPr>
            <a:xfrm>
              <a:off x="-2929882" y="1779448"/>
              <a:ext cx="3964783" cy="2459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/>
                <a:t>Использование ИКТ на уроках позволяет в полной мере реализовывать основные принципы активизации познавательной деятельности: принцип равенства позиций, принцип доверительности, принцип обратной связи, принцип занятия исследовательской позиции. </a:t>
              </a:r>
            </a:p>
          </p:txBody>
        </p:sp>
      </p:grp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154271" y="6244184"/>
            <a:ext cx="792088" cy="288032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225960" y="6251115"/>
            <a:ext cx="792088" cy="281101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3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1988840"/>
            <a:ext cx="3384376" cy="30243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6600"/>
                </a:solidFill>
                <a:latin typeface="Segoe Script" pitchFamily="34" charset="0"/>
                <a:ea typeface="Calibri" pitchFamily="34" charset="0"/>
                <a:cs typeface="Arial" pitchFamily="34" charset="0"/>
              </a:rPr>
              <a:t>формировать у </a:t>
            </a:r>
            <a:r>
              <a:rPr lang="ru-RU" sz="2000" b="1" dirty="0" smtClean="0">
                <a:solidFill>
                  <a:srgbClr val="006600"/>
                </a:solidFill>
                <a:latin typeface="Segoe Script" pitchFamily="34" charset="0"/>
                <a:ea typeface="Calibri" pitchFamily="34" charset="0"/>
                <a:cs typeface="Arial" pitchFamily="34" charset="0"/>
              </a:rPr>
              <a:t>учащихся </a:t>
            </a:r>
            <a:r>
              <a:rPr lang="ru-RU" sz="2000" b="1" dirty="0">
                <a:solidFill>
                  <a:srgbClr val="006600"/>
                </a:solidFill>
                <a:latin typeface="Segoe Script" pitchFamily="34" charset="0"/>
                <a:ea typeface="Calibri" pitchFamily="34" charset="0"/>
                <a:cs typeface="Arial" pitchFamily="34" charset="0"/>
              </a:rPr>
              <a:t>на </a:t>
            </a:r>
            <a:r>
              <a:rPr lang="en-US" sz="2000" b="1" dirty="0">
                <a:solidFill>
                  <a:srgbClr val="006600"/>
                </a:solidFill>
                <a:latin typeface="Segoe Script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lang="ru-RU" sz="2000" b="1" dirty="0">
                <a:solidFill>
                  <a:srgbClr val="006600"/>
                </a:solidFill>
                <a:latin typeface="Segoe Script" pitchFamily="34" charset="0"/>
                <a:ea typeface="Calibri" pitchFamily="34" charset="0"/>
                <a:cs typeface="Arial" pitchFamily="34" charset="0"/>
              </a:rPr>
              <a:t> ступени </a:t>
            </a:r>
            <a:r>
              <a:rPr lang="ru-RU" sz="2000" b="1" dirty="0" smtClean="0">
                <a:solidFill>
                  <a:srgbClr val="006600"/>
                </a:solidFill>
                <a:latin typeface="Segoe Script" pitchFamily="34" charset="0"/>
                <a:ea typeface="Calibri" pitchFamily="34" charset="0"/>
                <a:cs typeface="Arial" pitchFamily="34" charset="0"/>
              </a:rPr>
              <a:t>общего среднего образования умение </a:t>
            </a:r>
            <a:r>
              <a:rPr lang="ru-RU" sz="2000" b="1" dirty="0">
                <a:solidFill>
                  <a:srgbClr val="006600"/>
                </a:solidFill>
                <a:latin typeface="Segoe Script" pitchFamily="34" charset="0"/>
                <a:ea typeface="Calibri" pitchFamily="34" charset="0"/>
                <a:cs typeface="Arial" pitchFamily="34" charset="0"/>
              </a:rPr>
              <a:t>грамотно писать слова с непроверяемой орфограммой</a:t>
            </a:r>
          </a:p>
        </p:txBody>
      </p:sp>
      <p:sp>
        <p:nvSpPr>
          <p:cNvPr id="5" name="Стрелка влево 4"/>
          <p:cNvSpPr/>
          <p:nvPr/>
        </p:nvSpPr>
        <p:spPr>
          <a:xfrm>
            <a:off x="3779912" y="116632"/>
            <a:ext cx="5184576" cy="6624736"/>
          </a:xfrm>
          <a:prstGeom prst="leftArrow">
            <a:avLst>
              <a:gd name="adj1" fmla="val 89793"/>
              <a:gd name="adj2" fmla="val 13468"/>
            </a:avLst>
          </a:prstGeom>
          <a:solidFill>
            <a:srgbClr val="E6E1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764704"/>
            <a:ext cx="19175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Script" pitchFamily="34" charset="0"/>
                <a:ea typeface="Calibri" pitchFamily="34" charset="0"/>
                <a:cs typeface="Arial" pitchFamily="34" charset="0"/>
              </a:rPr>
              <a:t>Цель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31746" y="736607"/>
            <a:ext cx="4320480" cy="9233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развивать орфографическую зоркость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99992" y="1844824"/>
            <a:ext cx="4320480" cy="9233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формировать у учащихся навык орфографического письма в процессе работы над «трудными» словами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31746" y="2967335"/>
            <a:ext cx="4320480" cy="9233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развивать  умение анализировать, синтезировать, сравнивать, обобщать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14978" y="4090768"/>
            <a:ext cx="4320480" cy="9233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совершенствовать речевое развитие школьников через обогащение словарного запаса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499992" y="5229200"/>
            <a:ext cx="4320480" cy="9233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развивать познавательную активность детей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3208307" y="3155937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rgbClr val="006600"/>
                </a:solidFill>
              </a:rPr>
              <a:t>Задачи</a:t>
            </a: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1331640" y="6329916"/>
            <a:ext cx="792088" cy="288032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403329" y="6336847"/>
            <a:ext cx="792088" cy="281101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9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E:\Мои док\создаём презентацию\учитель\profi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7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1884" y="2680093"/>
            <a:ext cx="4072967" cy="423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89731"/>
            <a:ext cx="81018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Script" pitchFamily="34" charset="0"/>
                <a:ea typeface="Calibri" pitchFamily="34" charset="0"/>
                <a:cs typeface="Arial" pitchFamily="34" charset="0"/>
              </a:rPr>
              <a:t>Инновационность</a:t>
            </a:r>
            <a:endParaRPr lang="ru-RU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Segoe Script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1266" y="1296636"/>
            <a:ext cx="4320480" cy="119626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Позволит </a:t>
            </a:r>
            <a:r>
              <a:rPr lang="ru-RU" dirty="0"/>
              <a:t>учителю оживить </a:t>
            </a:r>
            <a:r>
              <a:rPr lang="ru-RU" dirty="0" smtClean="0"/>
              <a:t>учебное занятие, </a:t>
            </a:r>
            <a:r>
              <a:rPr lang="ru-RU" dirty="0"/>
              <a:t>сделает процесс запоминания слов с непроверяемыми орфограммами увлекательным и более </a:t>
            </a:r>
            <a:r>
              <a:rPr lang="ru-RU" dirty="0" smtClean="0"/>
              <a:t>результативным.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1266" y="2780928"/>
            <a:ext cx="4320480" cy="86409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r>
              <a:rPr lang="ru-RU" dirty="0"/>
              <a:t>Снизит степень тревожности у </a:t>
            </a:r>
            <a:r>
              <a:rPr lang="ru-RU" dirty="0" smtClean="0"/>
              <a:t>учащихся </a:t>
            </a:r>
            <a:r>
              <a:rPr lang="ru-RU" dirty="0"/>
              <a:t>при контроле усвоения словарных слов. </a:t>
            </a:r>
          </a:p>
          <a:p>
            <a:pPr algn="ctr"/>
            <a:endParaRPr lang="ru-RU" dirty="0" smtClean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1266" y="4988935"/>
            <a:ext cx="4320480" cy="119626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Облегчит работу  учителя при подготовке к уроку, так как  может использоваться на различных этапах учебного занятия. 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1266" y="3861048"/>
            <a:ext cx="4320480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Мотивирует </a:t>
            </a:r>
            <a:r>
              <a:rPr lang="ru-RU" dirty="0"/>
              <a:t>учащихся на обогащение словарного запаса.</a:t>
            </a: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6364407" y="6366955"/>
            <a:ext cx="792088" cy="288032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5436096" y="6373886"/>
            <a:ext cx="792088" cy="281101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19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283968" y="1517962"/>
            <a:ext cx="3805233" cy="3606286"/>
            <a:chOff x="5205749" y="173146"/>
            <a:chExt cx="3805233" cy="3606286"/>
          </a:xfrm>
        </p:grpSpPr>
        <p:pic>
          <p:nvPicPr>
            <p:cNvPr id="24" name="Picture 2" descr="E:\Мои док\создаём презентацию\картинки для презентаций\60053208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84"/>
            <a:stretch/>
          </p:blipFill>
          <p:spPr bwMode="auto">
            <a:xfrm>
              <a:off x="5205749" y="173146"/>
              <a:ext cx="3805233" cy="3606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5416333" y="512896"/>
              <a:ext cx="3419462" cy="27699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indent="-457200">
                <a:buFont typeface="Wingdings" pitchFamily="2" charset="2"/>
                <a:buChar char="Ø"/>
              </a:pPr>
              <a:r>
                <a:rPr lang="ru-RU" dirty="0" smtClean="0"/>
                <a:t>Знакомство</a:t>
              </a:r>
              <a:r>
                <a:rPr lang="ru-RU" sz="1200" dirty="0" smtClean="0"/>
                <a:t> </a:t>
              </a:r>
              <a:r>
                <a:rPr lang="ru-RU" dirty="0"/>
                <a:t>с новым </a:t>
              </a:r>
              <a:r>
                <a:rPr lang="ru-RU" dirty="0" smtClean="0"/>
                <a:t>словом</a:t>
              </a:r>
            </a:p>
            <a:p>
              <a:r>
                <a:rPr lang="ru-RU" sz="1400" i="1" dirty="0"/>
                <a:t>Знакомимся с новым </a:t>
              </a:r>
              <a:r>
                <a:rPr lang="ru-RU" sz="1400" i="1" dirty="0" smtClean="0"/>
                <a:t>словом</a:t>
              </a:r>
            </a:p>
            <a:p>
              <a:r>
                <a:rPr lang="ru-RU" sz="1400" i="1" dirty="0"/>
                <a:t>Игра</a:t>
              </a:r>
              <a:r>
                <a:rPr lang="ru-RU" i="1" dirty="0"/>
                <a:t> «</a:t>
              </a:r>
              <a:r>
                <a:rPr lang="ru-RU" sz="1400" i="1" dirty="0" err="1"/>
                <a:t>Пазлы</a:t>
              </a:r>
              <a:r>
                <a:rPr lang="ru-RU" sz="1400" i="1" dirty="0"/>
                <a:t>»</a:t>
              </a:r>
            </a:p>
            <a:p>
              <a:r>
                <a:rPr lang="ru-RU" sz="1400" i="1" dirty="0"/>
                <a:t>Толковый </a:t>
              </a:r>
              <a:r>
                <a:rPr lang="ru-RU" sz="1400" i="1" dirty="0" smtClean="0"/>
                <a:t>словарик</a:t>
              </a:r>
            </a:p>
            <a:p>
              <a:pPr marL="457200" indent="-457200">
                <a:buFont typeface="Wingdings" pitchFamily="2" charset="2"/>
                <a:buChar char="Ø"/>
              </a:pPr>
              <a:r>
                <a:rPr lang="ru-RU" dirty="0"/>
                <a:t>Запоминание </a:t>
              </a:r>
              <a:r>
                <a:rPr lang="ru-RU" dirty="0" smtClean="0"/>
                <a:t>слова</a:t>
              </a:r>
            </a:p>
            <a:p>
              <a:r>
                <a:rPr lang="ru-RU" sz="1400" i="1" dirty="0"/>
                <a:t>Этимологический словарик</a:t>
              </a:r>
            </a:p>
            <a:p>
              <a:r>
                <a:rPr lang="ru-RU" sz="1400" i="1" dirty="0"/>
                <a:t>Карточки-</a:t>
              </a:r>
              <a:r>
                <a:rPr lang="ru-RU" sz="1400" i="1" dirty="0" err="1"/>
                <a:t>запоминалки</a:t>
              </a:r>
              <a:endParaRPr lang="ru-RU" sz="1400" i="1" dirty="0"/>
            </a:p>
            <a:p>
              <a:pPr marL="285750" indent="-285750">
                <a:buFont typeface="Wingdings" pitchFamily="2" charset="2"/>
                <a:buChar char="Ø"/>
              </a:pPr>
              <a:r>
                <a:rPr lang="ru-RU" dirty="0" smtClean="0"/>
                <a:t>   Закрепление</a:t>
              </a:r>
              <a:endParaRPr lang="ru-RU" dirty="0"/>
            </a:p>
            <a:p>
              <a:r>
                <a:rPr lang="ru-RU" sz="1400" i="1" dirty="0"/>
                <a:t>Из какого слова выпала буква</a:t>
              </a:r>
            </a:p>
            <a:p>
              <a:r>
                <a:rPr lang="ru-RU" sz="1400" i="1" dirty="0"/>
                <a:t>Вставь букву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ru-RU" dirty="0" smtClean="0"/>
                <a:t>Контроль</a:t>
              </a:r>
              <a:endParaRPr lang="ru-RU" dirty="0"/>
            </a:p>
          </p:txBody>
        </p:sp>
      </p:grpSp>
      <p:pic>
        <p:nvPicPr>
          <p:cNvPr id="23" name="Picture 2" descr="E:\Мои док\создаём презентацию\картинки для презентаций\6005320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84"/>
          <a:stretch/>
        </p:blipFill>
        <p:spPr bwMode="auto">
          <a:xfrm>
            <a:off x="301635" y="1517962"/>
            <a:ext cx="3805233" cy="36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E:\Мои док\создаём презентацию\учитель\profi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7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71884" y="2680093"/>
            <a:ext cx="4072967" cy="423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766904" y="189731"/>
            <a:ext cx="53591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Script" pitchFamily="34" charset="0"/>
                <a:ea typeface="Calibri" pitchFamily="34" charset="0"/>
                <a:cs typeface="Arial" pitchFamily="34" charset="0"/>
              </a:rPr>
              <a:t>Содержание</a:t>
            </a:r>
            <a:endParaRPr lang="ru-RU" sz="6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Segoe Script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1229946" y="6252218"/>
            <a:ext cx="792088" cy="288032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назад 21">
            <a:hlinkClick r:id="" action="ppaction://hlinkshowjump?jump=previousslide" highlightClick="1"/>
          </p:cNvPr>
          <p:cNvSpPr/>
          <p:nvPr/>
        </p:nvSpPr>
        <p:spPr>
          <a:xfrm>
            <a:off x="301635" y="6259149"/>
            <a:ext cx="792088" cy="281101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67545" y="1871482"/>
            <a:ext cx="2880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i="1" dirty="0"/>
              <a:t>Данный мультимедийный продукт составлен в соответствии с учебной программой для учреждений общего среднего образования с русским языком обучения для 1 - 4 классов. Содержит материал по всем словарным словам для 4 класса. </a:t>
            </a:r>
          </a:p>
        </p:txBody>
      </p:sp>
    </p:spTree>
    <p:extLst>
      <p:ext uri="{BB962C8B-B14F-4D97-AF65-F5344CB8AC3E}">
        <p14:creationId xmlns:p14="http://schemas.microsoft.com/office/powerpoint/2010/main" val="265311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39795196"/>
              </p:ext>
            </p:extLst>
          </p:nvPr>
        </p:nvGraphicFramePr>
        <p:xfrm>
          <a:off x="179512" y="0"/>
          <a:ext cx="878497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96168" y="34370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7956376" y="6366955"/>
            <a:ext cx="792088" cy="288032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назад 31">
            <a:hlinkClick r:id="" action="ppaction://hlinkshowjump?jump=previousslide" highlightClick="1"/>
          </p:cNvPr>
          <p:cNvSpPr/>
          <p:nvPr/>
        </p:nvSpPr>
        <p:spPr>
          <a:xfrm>
            <a:off x="7028065" y="6373886"/>
            <a:ext cx="792088" cy="281101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hlinkClick r:id="rId7" action="ppaction://hlinkfile"/>
          </p:cNvPr>
          <p:cNvSpPr/>
          <p:nvPr/>
        </p:nvSpPr>
        <p:spPr>
          <a:xfrm>
            <a:off x="3707904" y="5661248"/>
            <a:ext cx="1584176" cy="7057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Авторские комментарии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2684" y="189731"/>
            <a:ext cx="85876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Script" pitchFamily="34" charset="0"/>
                <a:ea typeface="Calibri" pitchFamily="34" charset="0"/>
                <a:cs typeface="Arial" pitchFamily="34" charset="0"/>
              </a:rPr>
              <a:t>Используемые источники</a:t>
            </a:r>
            <a:endParaRPr lang="ru-RU" sz="4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Segoe Script" pitchFamily="34" charset="0"/>
              <a:ea typeface="Calibri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43348" y="850670"/>
            <a:ext cx="8496944" cy="5818690"/>
            <a:chOff x="243348" y="850670"/>
            <a:chExt cx="8496944" cy="5818690"/>
          </a:xfrm>
        </p:grpSpPr>
        <p:pic>
          <p:nvPicPr>
            <p:cNvPr id="27" name="Picture 2" descr="D:\Марина\Мои док\Материал для сайта\картинки для презентаций\60053208.jpg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b="2415"/>
            <a:stretch/>
          </p:blipFill>
          <p:spPr bwMode="auto">
            <a:xfrm>
              <a:off x="243348" y="850670"/>
              <a:ext cx="8496944" cy="5818690"/>
            </a:xfrm>
            <a:prstGeom prst="rect">
              <a:avLst/>
            </a:prstGeom>
            <a:noFill/>
          </p:spPr>
        </p:pic>
        <p:sp>
          <p:nvSpPr>
            <p:cNvPr id="3" name="Прямоугольник 2"/>
            <p:cNvSpPr/>
            <p:nvPr/>
          </p:nvSpPr>
          <p:spPr>
            <a:xfrm>
              <a:off x="496523" y="1406381"/>
              <a:ext cx="6768752" cy="5262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/>
              <a:r>
                <a:rPr lang="ru-RU" sz="1600" dirty="0" smtClean="0"/>
                <a:t>1. Введенская</a:t>
              </a:r>
              <a:r>
                <a:rPr lang="ru-RU" sz="1600" dirty="0"/>
                <a:t>, Л.А. От серьёзной науки до словесных шуток/ Л.А. Введенская, </a:t>
              </a:r>
              <a:r>
                <a:rPr lang="ru-RU" sz="1600" dirty="0" err="1"/>
                <a:t>Н.П.Колесников</a:t>
              </a:r>
              <a:r>
                <a:rPr lang="ru-RU" sz="1600" dirty="0"/>
                <a:t> – Москва: Новая школа – 1996. – 160 с.</a:t>
              </a:r>
            </a:p>
            <a:p>
              <a:pPr lvl="0" algn="just"/>
              <a:r>
                <a:rPr lang="ru-RU" sz="1600" dirty="0" smtClean="0"/>
                <a:t>2. </a:t>
              </a:r>
              <a:r>
                <a:rPr lang="ru-RU" sz="1600" dirty="0" err="1" smtClean="0"/>
                <a:t>Грабчикова</a:t>
              </a:r>
              <a:r>
                <a:rPr lang="ru-RU" sz="1600" dirty="0"/>
                <a:t>, Е.С. Русский язык: </a:t>
              </a:r>
              <a:r>
                <a:rPr lang="ru-RU" sz="1600" dirty="0" smtClean="0"/>
                <a:t>4 </a:t>
              </a:r>
              <a:r>
                <a:rPr lang="ru-RU" sz="1600" dirty="0"/>
                <a:t>класс: словарно-орфографические упражнения: пособие для учащихся учреждений, обеспечивающих получение общего среднего образования, с русским языком обучения/</a:t>
              </a:r>
              <a:r>
                <a:rPr lang="ru-RU" sz="1600" dirty="0" err="1"/>
                <a:t>Е.С.Грабчикова</a:t>
              </a:r>
              <a:r>
                <a:rPr lang="ru-RU" sz="1600" dirty="0"/>
                <a:t>. – 2-е издание. – Минск: </a:t>
              </a:r>
              <a:r>
                <a:rPr lang="ru-RU" sz="1600" dirty="0" err="1"/>
                <a:t>Аверсэв</a:t>
              </a:r>
              <a:r>
                <a:rPr lang="ru-RU" sz="1600" dirty="0"/>
                <a:t>, 2006. – 104 с. – (Рабочие тетради). </a:t>
              </a:r>
            </a:p>
            <a:p>
              <a:pPr lvl="0" algn="just"/>
              <a:r>
                <a:rPr lang="ru-RU" sz="1600" dirty="0" smtClean="0"/>
                <a:t>3. Иншакова</a:t>
              </a:r>
              <a:r>
                <a:rPr lang="ru-RU" sz="1600" dirty="0"/>
                <a:t>, О.В. Словарные слова в образах и </a:t>
              </a:r>
              <a:r>
                <a:rPr lang="ru-RU" sz="1600" dirty="0">
                  <a:latin typeface="Times New Roman" pitchFamily="18" charset="0"/>
                  <a:cs typeface="Times New Roman" pitchFamily="18" charset="0"/>
                </a:rPr>
                <a:t>картинках/</a:t>
              </a:r>
              <a:r>
                <a:rPr lang="ru-RU" sz="1600" dirty="0" err="1">
                  <a:latin typeface="Times New Roman" pitchFamily="18" charset="0"/>
                  <a:cs typeface="Times New Roman" pitchFamily="18" charset="0"/>
                </a:rPr>
                <a:t>О.В.Иншакова</a:t>
              </a:r>
              <a:r>
                <a:rPr lang="ru-RU" sz="1600" dirty="0"/>
                <a:t> – М.: Гуманитарный издательский центр </a:t>
              </a:r>
              <a:r>
                <a:rPr lang="ru-RU" sz="1600" dirty="0" err="1"/>
                <a:t>Владос</a:t>
              </a:r>
              <a:r>
                <a:rPr lang="ru-RU" sz="1600" dirty="0"/>
                <a:t> - 2005.- 21с. </a:t>
              </a:r>
            </a:p>
            <a:p>
              <a:pPr lvl="0" algn="just"/>
              <a:r>
                <a:rPr lang="ru-RU" sz="1600" dirty="0" smtClean="0"/>
                <a:t>4. </a:t>
              </a:r>
              <a:r>
                <a:rPr lang="ru-RU" sz="1600" dirty="0" err="1" smtClean="0"/>
                <a:t>Канакина</a:t>
              </a:r>
              <a:r>
                <a:rPr lang="ru-RU" sz="1600" dirty="0"/>
                <a:t>, В.П. Работа над трудными словами в начальных классах/ </a:t>
              </a:r>
              <a:r>
                <a:rPr lang="ru-RU" sz="1600" dirty="0" err="1"/>
                <a:t>В.П.Канакина</a:t>
              </a:r>
              <a:r>
                <a:rPr lang="ru-RU" sz="1600" dirty="0"/>
                <a:t> – Москва: Просвещение – 1991. – 112 с.          </a:t>
              </a:r>
            </a:p>
            <a:p>
              <a:pPr lvl="0" algn="just"/>
              <a:r>
                <a:rPr lang="ru-RU" sz="1600" dirty="0" smtClean="0"/>
                <a:t>5. </a:t>
              </a:r>
              <a:r>
                <a:rPr lang="ru-RU" sz="1600" dirty="0" err="1" smtClean="0"/>
                <a:t>Кохичко</a:t>
              </a:r>
              <a:r>
                <a:rPr lang="ru-RU" sz="1600" dirty="0" smtClean="0"/>
                <a:t> </a:t>
              </a:r>
              <a:r>
                <a:rPr lang="ru-RU" sz="1600" dirty="0"/>
                <a:t>А.Н. Этимологический анализ как методический приём при обучении орфографии/ А.Н. </a:t>
              </a:r>
              <a:r>
                <a:rPr lang="ru-RU" sz="1600" dirty="0" err="1"/>
                <a:t>Кохичко</a:t>
              </a:r>
              <a:r>
                <a:rPr lang="ru-RU" sz="1600" dirty="0"/>
                <a:t>  // Начальная школа. - 1998. - № 1. - С.55-60</a:t>
              </a:r>
            </a:p>
            <a:p>
              <a:pPr lvl="0" algn="just"/>
              <a:r>
                <a:rPr lang="ru-RU" sz="1600" dirty="0" smtClean="0"/>
                <a:t>6. </a:t>
              </a:r>
              <a:r>
                <a:rPr lang="ru-RU" sz="1600" dirty="0" err="1" smtClean="0"/>
                <a:t>Плигин</a:t>
              </a:r>
              <a:r>
                <a:rPr lang="ru-RU" sz="1600" dirty="0"/>
                <a:t>, А.А. Что делать, чтобы ваш ребёнок запомнил словарные слова?/</a:t>
              </a:r>
              <a:r>
                <a:rPr lang="ru-RU" sz="1600" dirty="0" err="1"/>
                <a:t>А.АПлигин</a:t>
              </a:r>
              <a:r>
                <a:rPr lang="ru-RU" sz="1600" dirty="0"/>
                <a:t> -  М. : Айрис-Пресс – 2004. - 48с. </a:t>
              </a:r>
            </a:p>
            <a:p>
              <a:pPr lvl="0" algn="just"/>
              <a:r>
                <a:rPr lang="ru-RU" sz="1600" dirty="0" smtClean="0"/>
                <a:t>7. Учебные </a:t>
              </a:r>
              <a:r>
                <a:rPr lang="ru-RU" sz="1600" dirty="0"/>
                <a:t>программы для учреждений общего среднего образования с русским языком обучения. 1-4 классы. Минск: Министерство образования Республики Беларусь:  Национальный институт образования. 2012. – 239 с</a:t>
              </a:r>
              <a:r>
                <a:rPr lang="ru-RU" sz="1600" dirty="0" smtClean="0"/>
                <a:t>.</a:t>
              </a:r>
            </a:p>
            <a:p>
              <a:pPr lvl="0" algn="just"/>
              <a:r>
                <a:rPr lang="ru-RU" sz="1600" dirty="0" smtClean="0"/>
                <a:t>8. </a:t>
              </a:r>
              <a:r>
                <a:rPr lang="en-US" sz="1600" dirty="0">
                  <a:hlinkClick r:id="rId3"/>
                </a:rPr>
                <a:t>http://</a:t>
              </a:r>
              <a:r>
                <a:rPr lang="en-US" sz="1600" dirty="0" smtClean="0">
                  <a:hlinkClick r:id="rId3"/>
                </a:rPr>
                <a:t>www.tibosoftware.com/jigsaw-puzzle-free.htm</a:t>
              </a:r>
              <a:r>
                <a:rPr lang="ru-RU" sz="1600" dirty="0" smtClean="0"/>
                <a:t> </a:t>
              </a:r>
              <a:r>
                <a:rPr lang="ru-RU" sz="1600" dirty="0">
                  <a:hlinkClick r:id="rId4"/>
                </a:rPr>
                <a:t>Джиги @ </a:t>
              </a:r>
              <a:r>
                <a:rPr lang="en-US" sz="1600" dirty="0">
                  <a:hlinkClick r:id="rId4"/>
                </a:rPr>
                <a:t>W Puzzle </a:t>
              </a:r>
              <a:r>
                <a:rPr lang="en-US" sz="1600" dirty="0" smtClean="0">
                  <a:hlinkClick r:id="rId4"/>
                </a:rPr>
                <a:t>2</a:t>
              </a:r>
              <a:r>
                <a:rPr lang="ru-RU" sz="1600" dirty="0" smtClean="0"/>
                <a:t> –</a:t>
              </a:r>
            </a:p>
            <a:p>
              <a:pPr lvl="0" algn="just"/>
              <a:r>
                <a:rPr lang="ru-RU" sz="1600" dirty="0"/>
                <a:t> </a:t>
              </a:r>
              <a:r>
                <a:rPr lang="ru-RU" sz="1600" dirty="0" smtClean="0"/>
                <a:t>  программа для создания </a:t>
              </a:r>
              <a:r>
                <a:rPr lang="ru-RU" sz="1600" dirty="0" err="1" smtClean="0"/>
                <a:t>пазлов</a:t>
              </a:r>
              <a:r>
                <a:rPr lang="ru-RU" sz="1600" dirty="0" smtClean="0"/>
                <a:t>.     </a:t>
              </a:r>
              <a:endParaRPr lang="ru-RU" sz="1600" dirty="0"/>
            </a:p>
          </p:txBody>
        </p:sp>
      </p:grp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6364407" y="6366955"/>
            <a:ext cx="792088" cy="288032"/>
          </a:xfrm>
          <a:prstGeom prst="actionButtonForwardNex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5436096" y="6373886"/>
            <a:ext cx="792088" cy="281101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773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игорь</cp:lastModifiedBy>
  <cp:revision>154</cp:revision>
  <dcterms:created xsi:type="dcterms:W3CDTF">2011-05-14T19:01:54Z</dcterms:created>
  <dcterms:modified xsi:type="dcterms:W3CDTF">2016-10-19T18:34:49Z</dcterms:modified>
</cp:coreProperties>
</file>